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Inter"/>
      <p:regular r:id="rId61"/>
      <p:bold r:id="rId62"/>
      <p:italic r:id="rId63"/>
      <p:boldItalic r:id="rId64"/>
    </p:embeddedFont>
    <p:embeddedFont>
      <p:font typeface="Trispace"/>
      <p:regular r:id="rId65"/>
      <p:bold r:id="rId66"/>
    </p:embeddedFont>
    <p:embeddedFont>
      <p:font typeface="Bebas Neue"/>
      <p:regular r:id="rId67"/>
    </p:embeddedFont>
    <p:embeddedFont>
      <p:font typeface="Source Code Pro"/>
      <p:regular r:id="rId68"/>
      <p:bold r:id="rId69"/>
      <p:italic r:id="rId70"/>
      <p:boldItalic r:id="rId71"/>
    </p:embeddedFont>
    <p:embeddedFont>
      <p:font typeface="Maven Pro"/>
      <p:regular r:id="rId72"/>
      <p:bold r:id="rId73"/>
    </p:embeddedFont>
    <p:embeddedFont>
      <p:font typeface="PT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9B889F-A642-4496-9841-B5893B9A0496}">
  <a:tblStyle styleId="{459B889F-A642-4496-9841-B5893B9A0496}"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A7B9425-830E-4FCB-9170-C084828A714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bold.fntdata"/><Relationship Id="rId72" Type="http://schemas.openxmlformats.org/officeDocument/2006/relationships/font" Target="fonts/MavenPro-regular.fntdata"/><Relationship Id="rId31" Type="http://schemas.openxmlformats.org/officeDocument/2006/relationships/slide" Target="slides/slide25.xml"/><Relationship Id="rId75" Type="http://schemas.openxmlformats.org/officeDocument/2006/relationships/font" Target="fonts/PTSans-bold.fntdata"/><Relationship Id="rId30" Type="http://schemas.openxmlformats.org/officeDocument/2006/relationships/slide" Target="slides/slide24.xml"/><Relationship Id="rId74" Type="http://schemas.openxmlformats.org/officeDocument/2006/relationships/font" Target="fonts/PTSans-regular.fntdata"/><Relationship Id="rId33" Type="http://schemas.openxmlformats.org/officeDocument/2006/relationships/slide" Target="slides/slide27.xml"/><Relationship Id="rId77" Type="http://schemas.openxmlformats.org/officeDocument/2006/relationships/font" Target="fonts/PTSans-boldItalic.fntdata"/><Relationship Id="rId32" Type="http://schemas.openxmlformats.org/officeDocument/2006/relationships/slide" Target="slides/slide26.xml"/><Relationship Id="rId76" Type="http://schemas.openxmlformats.org/officeDocument/2006/relationships/font" Target="fonts/PT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CodePro-boldItalic.fntdata"/><Relationship Id="rId70" Type="http://schemas.openxmlformats.org/officeDocument/2006/relationships/font" Target="fonts/SourceCodePr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bold.fntdata"/><Relationship Id="rId61" Type="http://schemas.openxmlformats.org/officeDocument/2006/relationships/font" Target="fonts/Inter-regular.fntdata"/><Relationship Id="rId20" Type="http://schemas.openxmlformats.org/officeDocument/2006/relationships/slide" Target="slides/slide14.xml"/><Relationship Id="rId64" Type="http://schemas.openxmlformats.org/officeDocument/2006/relationships/font" Target="fonts/Inter-boldItalic.fntdata"/><Relationship Id="rId63" Type="http://schemas.openxmlformats.org/officeDocument/2006/relationships/font" Target="fonts/Inter-italic.fntdata"/><Relationship Id="rId22" Type="http://schemas.openxmlformats.org/officeDocument/2006/relationships/slide" Target="slides/slide16.xml"/><Relationship Id="rId66" Type="http://schemas.openxmlformats.org/officeDocument/2006/relationships/font" Target="fonts/Trispace-bold.fntdata"/><Relationship Id="rId21" Type="http://schemas.openxmlformats.org/officeDocument/2006/relationships/slide" Target="slides/slide15.xml"/><Relationship Id="rId65" Type="http://schemas.openxmlformats.org/officeDocument/2006/relationships/font" Target="fonts/Trispace-regular.fntdata"/><Relationship Id="rId24" Type="http://schemas.openxmlformats.org/officeDocument/2006/relationships/slide" Target="slides/slide18.xml"/><Relationship Id="rId68" Type="http://schemas.openxmlformats.org/officeDocument/2006/relationships/font" Target="fonts/SourceCodePro-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CodePr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b12bf32c5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b12bf32c5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b12bf32c50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b12bf32c50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b11db0543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b11db0543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0daf2bf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0daf2bf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fad8c49e2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9fad8c49e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9fad8c49e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9fad8c49e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ahmed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9f6536e8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9f6536e8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Farida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9f6536e8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9f6536e8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Diego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9f6536e83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9f6536e83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Diego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2b5859bcbd_0_17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2b5859bcbd_0_17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9fad8c49e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9fad8c49e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6fb67eee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6fb67eee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9fffee0ef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9fffee0ef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3e6b3ce6a0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3e6b3ce6a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2b5859bcbd_0_17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2b5859bcbd_0_17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2b5859bcbd_0_17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2b5859bcbd_0_17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b11db054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b11db054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2b5859bcbd_0_17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2b5859bcbd_0_17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2b5859bcbd_0_17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2b5859bcbd_0_17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2b5859bcbd_0_17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2b5859bcbd_0_17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2b5859bcbd_0_17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2b5859bcbd_0_17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f8f549bc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f8f549bc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6d4464bfa6_1_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6d4464bfa6_1_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6d4464bfa6_1_6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6d4464bfa6_1_6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6d4464bfa6_1_6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6d4464bfa6_1_6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b11db0543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b11db0543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6d4464bfa6_1_6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6d4464bfa6_1_6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6d4464bfa6_1_6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6d4464bfa6_1_6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6d4464bfa6_1_6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26d4464bfa6_1_6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6d4464bfa6_1_7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6d4464bfa6_1_7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6d4464bfa6_1_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6d4464bfa6_1_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26d4464bfa6_1_7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26d4464bfa6_1_7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26d4464bfa6_1_7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26d4464bfa6_1_7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26d4464bfa6_1_7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26d4464bfa6_1_7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26d4464bfa6_1_8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26d4464bfa6_1_8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g26d4464bfa6_1_8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2" name="Google Shape;3742;g26d4464bfa6_1_8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b11db054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b11db054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0" name="Shape 4250"/>
        <p:cNvGrpSpPr/>
        <p:nvPr/>
      </p:nvGrpSpPr>
      <p:grpSpPr>
        <a:xfrm>
          <a:off x="0" y="0"/>
          <a:ext cx="0" cy="0"/>
          <a:chOff x="0" y="0"/>
          <a:chExt cx="0" cy="0"/>
        </a:xfrm>
      </p:grpSpPr>
      <p:sp>
        <p:nvSpPr>
          <p:cNvPr id="4251" name="Google Shape;4251;g26d4464bfa6_1_9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2" name="Google Shape;4252;g26d4464bfa6_1_9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0" name="Shape 4870"/>
        <p:cNvGrpSpPr/>
        <p:nvPr/>
      </p:nvGrpSpPr>
      <p:grpSpPr>
        <a:xfrm>
          <a:off x="0" y="0"/>
          <a:ext cx="0" cy="0"/>
          <a:chOff x="0" y="0"/>
          <a:chExt cx="0" cy="0"/>
        </a:xfrm>
      </p:grpSpPr>
      <p:sp>
        <p:nvSpPr>
          <p:cNvPr id="4871" name="Google Shape;4871;g26d4464bfa6_1_9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2" name="Google Shape;4872;g26d4464bfa6_1_9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g26d4464bfa6_1_10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6" name="Google Shape;5466;g26d4464bfa6_1_10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5" name="Shape 5785"/>
        <p:cNvGrpSpPr/>
        <p:nvPr/>
      </p:nvGrpSpPr>
      <p:grpSpPr>
        <a:xfrm>
          <a:off x="0" y="0"/>
          <a:ext cx="0" cy="0"/>
          <a:chOff x="0" y="0"/>
          <a:chExt cx="0" cy="0"/>
        </a:xfrm>
      </p:grpSpPr>
      <p:sp>
        <p:nvSpPr>
          <p:cNvPr id="5786" name="Google Shape;5786;g26d4464bfa6_1_10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7" name="Google Shape;5787;g26d4464bfa6_1_10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5" name="Shape 6095"/>
        <p:cNvGrpSpPr/>
        <p:nvPr/>
      </p:nvGrpSpPr>
      <p:grpSpPr>
        <a:xfrm>
          <a:off x="0" y="0"/>
          <a:ext cx="0" cy="0"/>
          <a:chOff x="0" y="0"/>
          <a:chExt cx="0" cy="0"/>
        </a:xfrm>
      </p:grpSpPr>
      <p:sp>
        <p:nvSpPr>
          <p:cNvPr id="6096" name="Google Shape;6096;g26d4464bfa6_1_1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7" name="Google Shape;6097;g26d4464bfa6_1_1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b0daf2bf3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b0daf2bf3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b0daf2bf3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b0daf2bf3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b12bf32c50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b12bf32c50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12bf32c50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12bf32c50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250050" y="165212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129998" y="3268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650101">
            <a:off x="-1796682" y="-2203059"/>
            <a:ext cx="3817087" cy="3985301"/>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007425" y="819213"/>
            <a:ext cx="3033000" cy="2760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2217100" y="3702075"/>
            <a:ext cx="1823400" cy="622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1"/>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8030823" y="254364"/>
            <a:ext cx="1324311" cy="1655928"/>
            <a:chOff x="8030823" y="254364"/>
            <a:chExt cx="1324311" cy="1655928"/>
          </a:xfrm>
        </p:grpSpPr>
        <p:sp>
          <p:nvSpPr>
            <p:cNvPr id="112" name="Google Shape;112;p11"/>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37271" y="2581792"/>
            <a:ext cx="1510384" cy="2479841"/>
            <a:chOff x="-137271" y="2581792"/>
            <a:chExt cx="1510384" cy="2479841"/>
          </a:xfrm>
        </p:grpSpPr>
        <p:sp>
          <p:nvSpPr>
            <p:cNvPr id="116" name="Google Shape;116;p11"/>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1"/>
          <p:cNvSpPr txBox="1"/>
          <p:nvPr>
            <p:ph hasCustomPrompt="1" type="title"/>
          </p:nvPr>
        </p:nvSpPr>
        <p:spPr>
          <a:xfrm>
            <a:off x="1373900" y="2994097"/>
            <a:ext cx="6396600" cy="97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1" name="Google Shape;121;p11"/>
          <p:cNvSpPr txBox="1"/>
          <p:nvPr>
            <p:ph idx="1" type="subTitle"/>
          </p:nvPr>
        </p:nvSpPr>
        <p:spPr>
          <a:xfrm>
            <a:off x="3180375" y="3972588"/>
            <a:ext cx="2783700" cy="6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3" name="Shape 123"/>
        <p:cNvGrpSpPr/>
        <p:nvPr/>
      </p:nvGrpSpPr>
      <p:grpSpPr>
        <a:xfrm>
          <a:off x="0" y="0"/>
          <a:ext cx="0" cy="0"/>
          <a:chOff x="0" y="0"/>
          <a:chExt cx="0" cy="0"/>
        </a:xfrm>
      </p:grpSpPr>
      <p:sp>
        <p:nvSpPr>
          <p:cNvPr id="124" name="Google Shape;124;p13"/>
          <p:cNvSpPr/>
          <p:nvPr/>
        </p:nvSpPr>
        <p:spPr>
          <a:xfrm>
            <a:off x="4176175" y="296715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rot="-10492926">
            <a:off x="-1478272" y="3333183"/>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3"/>
          <p:cNvGrpSpPr/>
          <p:nvPr/>
        </p:nvGrpSpPr>
        <p:grpSpPr>
          <a:xfrm>
            <a:off x="-54470" y="2967153"/>
            <a:ext cx="774471" cy="1912390"/>
            <a:chOff x="-54470" y="2967153"/>
            <a:chExt cx="774471" cy="1912390"/>
          </a:xfrm>
        </p:grpSpPr>
        <p:sp>
          <p:nvSpPr>
            <p:cNvPr id="127" name="Google Shape;127;p13"/>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3"/>
          <p:cNvGrpSpPr/>
          <p:nvPr/>
        </p:nvGrpSpPr>
        <p:grpSpPr>
          <a:xfrm>
            <a:off x="7524578" y="2640103"/>
            <a:ext cx="1523397" cy="2294040"/>
            <a:chOff x="7524578" y="2640103"/>
            <a:chExt cx="1523397" cy="2294040"/>
          </a:xfrm>
        </p:grpSpPr>
        <p:sp>
          <p:nvSpPr>
            <p:cNvPr id="132" name="Google Shape;132;p13"/>
            <p:cNvSpPr/>
            <p:nvPr/>
          </p:nvSpPr>
          <p:spPr>
            <a:xfrm>
              <a:off x="7524578" y="4274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151036" y="37764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13"/>
          <p:cNvSpPr txBox="1"/>
          <p:nvPr>
            <p:ph hasCustomPrompt="1" idx="2" type="title"/>
          </p:nvPr>
        </p:nvSpPr>
        <p:spPr>
          <a:xfrm>
            <a:off x="1255644" y="1753825"/>
            <a:ext cx="1044900" cy="65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36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9" name="Google Shape;139;p13"/>
          <p:cNvSpPr txBox="1"/>
          <p:nvPr>
            <p:ph hasCustomPrompt="1" idx="3" type="title"/>
          </p:nvPr>
        </p:nvSpPr>
        <p:spPr>
          <a:xfrm>
            <a:off x="1255644" y="3258829"/>
            <a:ext cx="1044900" cy="65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36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 name="Google Shape;140;p13"/>
          <p:cNvSpPr txBox="1"/>
          <p:nvPr>
            <p:ph hasCustomPrompt="1" idx="4" type="title"/>
          </p:nvPr>
        </p:nvSpPr>
        <p:spPr>
          <a:xfrm>
            <a:off x="4684638" y="1753829"/>
            <a:ext cx="1044900" cy="65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36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 name="Google Shape;141;p13"/>
          <p:cNvSpPr txBox="1"/>
          <p:nvPr>
            <p:ph hasCustomPrompt="1" idx="5" type="title"/>
          </p:nvPr>
        </p:nvSpPr>
        <p:spPr>
          <a:xfrm>
            <a:off x="4684638" y="3258829"/>
            <a:ext cx="1044900" cy="65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36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2" name="Google Shape;142;p13"/>
          <p:cNvSpPr txBox="1"/>
          <p:nvPr>
            <p:ph idx="1" type="subTitle"/>
          </p:nvPr>
        </p:nvSpPr>
        <p:spPr>
          <a:xfrm>
            <a:off x="2307450" y="1753825"/>
            <a:ext cx="2151900" cy="6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43" name="Google Shape;143;p13"/>
          <p:cNvSpPr txBox="1"/>
          <p:nvPr>
            <p:ph idx="6" type="subTitle"/>
          </p:nvPr>
        </p:nvSpPr>
        <p:spPr>
          <a:xfrm>
            <a:off x="5736450" y="1753825"/>
            <a:ext cx="2151900" cy="6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44" name="Google Shape;144;p13"/>
          <p:cNvSpPr txBox="1"/>
          <p:nvPr>
            <p:ph idx="7" type="subTitle"/>
          </p:nvPr>
        </p:nvSpPr>
        <p:spPr>
          <a:xfrm>
            <a:off x="2307450" y="3258824"/>
            <a:ext cx="2151900" cy="6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45" name="Google Shape;145;p13"/>
          <p:cNvSpPr txBox="1"/>
          <p:nvPr>
            <p:ph idx="8" type="subTitle"/>
          </p:nvPr>
        </p:nvSpPr>
        <p:spPr>
          <a:xfrm>
            <a:off x="5736450" y="3258824"/>
            <a:ext cx="2151900" cy="6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_1_1_2">
    <p:spTree>
      <p:nvGrpSpPr>
        <p:cNvPr id="146" name="Shape 146"/>
        <p:cNvGrpSpPr/>
        <p:nvPr/>
      </p:nvGrpSpPr>
      <p:grpSpPr>
        <a:xfrm>
          <a:off x="0" y="0"/>
          <a:ext cx="0" cy="0"/>
          <a:chOff x="0" y="0"/>
          <a:chExt cx="0" cy="0"/>
        </a:xfrm>
      </p:grpSpPr>
      <p:sp>
        <p:nvSpPr>
          <p:cNvPr id="147" name="Google Shape;147;p14"/>
          <p:cNvSpPr/>
          <p:nvPr/>
        </p:nvSpPr>
        <p:spPr>
          <a:xfrm flipH="1" rot="1292342">
            <a:off x="-3321456" y="1927346"/>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4535783">
            <a:off x="6914450" y="2837966"/>
            <a:ext cx="3524110" cy="239677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rot="10800000">
            <a:off x="8514859" y="2937143"/>
            <a:ext cx="511267" cy="2017916"/>
            <a:chOff x="8552930" y="2910118"/>
            <a:chExt cx="511267" cy="2017916"/>
          </a:xfrm>
        </p:grpSpPr>
        <p:sp>
          <p:nvSpPr>
            <p:cNvPr id="150" name="Google Shape;150;p14"/>
            <p:cNvSpPr/>
            <p:nvPr/>
          </p:nvSpPr>
          <p:spPr>
            <a:xfrm>
              <a:off x="8737186" y="3350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601061" y="46009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4"/>
          <p:cNvGrpSpPr/>
          <p:nvPr/>
        </p:nvGrpSpPr>
        <p:grpSpPr>
          <a:xfrm rot="7347507">
            <a:off x="134581" y="3888252"/>
            <a:ext cx="912282" cy="1615081"/>
            <a:chOff x="133086" y="3408328"/>
            <a:chExt cx="912262" cy="1615044"/>
          </a:xfrm>
        </p:grpSpPr>
        <p:sp>
          <p:nvSpPr>
            <p:cNvPr id="154" name="Google Shape;154;p14"/>
            <p:cNvSpPr/>
            <p:nvPr/>
          </p:nvSpPr>
          <p:spPr>
            <a:xfrm>
              <a:off x="265110" y="340832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385324" y="4098816"/>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4"/>
          <p:cNvSpPr txBox="1"/>
          <p:nvPr>
            <p:ph idx="1" type="body"/>
          </p:nvPr>
        </p:nvSpPr>
        <p:spPr>
          <a:xfrm>
            <a:off x="720000" y="1215750"/>
            <a:ext cx="7704000" cy="1145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Char char="○"/>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3">
    <p:spTree>
      <p:nvGrpSpPr>
        <p:cNvPr id="159" name="Shape 159"/>
        <p:cNvGrpSpPr/>
        <p:nvPr/>
      </p:nvGrpSpPr>
      <p:grpSpPr>
        <a:xfrm>
          <a:off x="0" y="0"/>
          <a:ext cx="0" cy="0"/>
          <a:chOff x="0" y="0"/>
          <a:chExt cx="0" cy="0"/>
        </a:xfrm>
      </p:grpSpPr>
      <p:sp>
        <p:nvSpPr>
          <p:cNvPr id="160" name="Google Shape;160;p15"/>
          <p:cNvSpPr/>
          <p:nvPr/>
        </p:nvSpPr>
        <p:spPr>
          <a:xfrm flipH="1">
            <a:off x="-3429082" y="2598063"/>
            <a:ext cx="60958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2519">
            <a:off x="6823253" y="-353355"/>
            <a:ext cx="2625360" cy="1785525"/>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5"/>
          <p:cNvGrpSpPr/>
          <p:nvPr/>
        </p:nvGrpSpPr>
        <p:grpSpPr>
          <a:xfrm>
            <a:off x="7560023" y="54840"/>
            <a:ext cx="1504175" cy="1244157"/>
            <a:chOff x="7560023" y="2814490"/>
            <a:chExt cx="1504175" cy="1244157"/>
          </a:xfrm>
        </p:grpSpPr>
        <p:sp>
          <p:nvSpPr>
            <p:cNvPr id="163" name="Google Shape;163;p15"/>
            <p:cNvSpPr/>
            <p:nvPr/>
          </p:nvSpPr>
          <p:spPr>
            <a:xfrm>
              <a:off x="7560023" y="28144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8552936" y="3421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5"/>
          <p:cNvGrpSpPr/>
          <p:nvPr/>
        </p:nvGrpSpPr>
        <p:grpSpPr>
          <a:xfrm>
            <a:off x="-33427" y="3476090"/>
            <a:ext cx="682702" cy="1547282"/>
            <a:chOff x="-33427" y="3476090"/>
            <a:chExt cx="682702" cy="1547282"/>
          </a:xfrm>
        </p:grpSpPr>
        <p:sp>
          <p:nvSpPr>
            <p:cNvPr id="168" name="Google Shape;168;p15"/>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5"/>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15"/>
          <p:cNvSpPr txBox="1"/>
          <p:nvPr>
            <p:ph idx="1" type="subTitle"/>
          </p:nvPr>
        </p:nvSpPr>
        <p:spPr>
          <a:xfrm>
            <a:off x="814550" y="2992900"/>
            <a:ext cx="2394900" cy="145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173" name="Google Shape;173;p15"/>
          <p:cNvSpPr txBox="1"/>
          <p:nvPr>
            <p:ph idx="2" type="subTitle"/>
          </p:nvPr>
        </p:nvSpPr>
        <p:spPr>
          <a:xfrm>
            <a:off x="3374720" y="2992900"/>
            <a:ext cx="2394900" cy="145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174" name="Google Shape;174;p15"/>
          <p:cNvSpPr txBox="1"/>
          <p:nvPr>
            <p:ph idx="3" type="subTitle"/>
          </p:nvPr>
        </p:nvSpPr>
        <p:spPr>
          <a:xfrm>
            <a:off x="5934871" y="2992900"/>
            <a:ext cx="2394900" cy="145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175" name="Google Shape;175;p15"/>
          <p:cNvSpPr txBox="1"/>
          <p:nvPr>
            <p:ph idx="4" type="subTitle"/>
          </p:nvPr>
        </p:nvSpPr>
        <p:spPr>
          <a:xfrm>
            <a:off x="814550" y="2674275"/>
            <a:ext cx="23949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76" name="Google Shape;176;p15"/>
          <p:cNvSpPr txBox="1"/>
          <p:nvPr>
            <p:ph idx="5" type="subTitle"/>
          </p:nvPr>
        </p:nvSpPr>
        <p:spPr>
          <a:xfrm>
            <a:off x="3374721" y="2674275"/>
            <a:ext cx="23949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77" name="Google Shape;177;p15"/>
          <p:cNvSpPr txBox="1"/>
          <p:nvPr>
            <p:ph idx="6" type="subTitle"/>
          </p:nvPr>
        </p:nvSpPr>
        <p:spPr>
          <a:xfrm>
            <a:off x="5934864" y="2674275"/>
            <a:ext cx="23949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8" name="Shape 178"/>
        <p:cNvGrpSpPr/>
        <p:nvPr/>
      </p:nvGrpSpPr>
      <p:grpSpPr>
        <a:xfrm>
          <a:off x="0" y="0"/>
          <a:ext cx="0" cy="0"/>
          <a:chOff x="0" y="0"/>
          <a:chExt cx="0" cy="0"/>
        </a:xfrm>
      </p:grpSpPr>
      <p:sp>
        <p:nvSpPr>
          <p:cNvPr id="179" name="Google Shape;179;p16"/>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6"/>
          <p:cNvGrpSpPr/>
          <p:nvPr/>
        </p:nvGrpSpPr>
        <p:grpSpPr>
          <a:xfrm>
            <a:off x="8496523" y="2763543"/>
            <a:ext cx="660023" cy="2167591"/>
            <a:chOff x="8457298" y="2910118"/>
            <a:chExt cx="660023" cy="2167591"/>
          </a:xfrm>
        </p:grpSpPr>
        <p:sp>
          <p:nvSpPr>
            <p:cNvPr id="182" name="Google Shape;182;p16"/>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6"/>
          <p:cNvGrpSpPr/>
          <p:nvPr/>
        </p:nvGrpSpPr>
        <p:grpSpPr>
          <a:xfrm rot="-10548838">
            <a:off x="-121196" y="1001518"/>
            <a:ext cx="682748" cy="1547387"/>
            <a:chOff x="-33427" y="3476090"/>
            <a:chExt cx="682702" cy="1547282"/>
          </a:xfrm>
        </p:grpSpPr>
        <p:sp>
          <p:nvSpPr>
            <p:cNvPr id="187" name="Google Shape;187;p16"/>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16"/>
          <p:cNvSpPr txBox="1"/>
          <p:nvPr>
            <p:ph idx="1" type="subTitle"/>
          </p:nvPr>
        </p:nvSpPr>
        <p:spPr>
          <a:xfrm>
            <a:off x="3815975" y="1241705"/>
            <a:ext cx="44433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 name="Google Shape;192;p16"/>
          <p:cNvSpPr txBox="1"/>
          <p:nvPr>
            <p:ph idx="2" type="subTitle"/>
          </p:nvPr>
        </p:nvSpPr>
        <p:spPr>
          <a:xfrm>
            <a:off x="3815984" y="2135039"/>
            <a:ext cx="44433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 name="Google Shape;193;p16"/>
          <p:cNvSpPr txBox="1"/>
          <p:nvPr>
            <p:ph idx="3" type="subTitle"/>
          </p:nvPr>
        </p:nvSpPr>
        <p:spPr>
          <a:xfrm>
            <a:off x="3815984" y="3028372"/>
            <a:ext cx="44433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4" name="Google Shape;194;p16"/>
          <p:cNvSpPr txBox="1"/>
          <p:nvPr>
            <p:ph idx="4" type="subTitle"/>
          </p:nvPr>
        </p:nvSpPr>
        <p:spPr>
          <a:xfrm>
            <a:off x="3815984" y="3921705"/>
            <a:ext cx="44433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5" name="Google Shape;195;p16"/>
          <p:cNvSpPr txBox="1"/>
          <p:nvPr>
            <p:ph idx="5" type="subTitle"/>
          </p:nvPr>
        </p:nvSpPr>
        <p:spPr>
          <a:xfrm>
            <a:off x="1697075" y="1241705"/>
            <a:ext cx="21189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96" name="Google Shape;196;p16"/>
          <p:cNvSpPr txBox="1"/>
          <p:nvPr>
            <p:ph idx="6" type="subTitle"/>
          </p:nvPr>
        </p:nvSpPr>
        <p:spPr>
          <a:xfrm>
            <a:off x="1697075" y="2135039"/>
            <a:ext cx="21189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97" name="Google Shape;197;p16"/>
          <p:cNvSpPr txBox="1"/>
          <p:nvPr>
            <p:ph idx="7" type="subTitle"/>
          </p:nvPr>
        </p:nvSpPr>
        <p:spPr>
          <a:xfrm>
            <a:off x="1697075" y="3028372"/>
            <a:ext cx="21189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98" name="Google Shape;198;p16"/>
          <p:cNvSpPr txBox="1"/>
          <p:nvPr>
            <p:ph idx="8" type="subTitle"/>
          </p:nvPr>
        </p:nvSpPr>
        <p:spPr>
          <a:xfrm>
            <a:off x="1697075" y="3921705"/>
            <a:ext cx="2118900" cy="62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9" name="Shape 199"/>
        <p:cNvGrpSpPr/>
        <p:nvPr/>
      </p:nvGrpSpPr>
      <p:grpSpPr>
        <a:xfrm>
          <a:off x="0" y="0"/>
          <a:ext cx="0" cy="0"/>
          <a:chOff x="0" y="0"/>
          <a:chExt cx="0" cy="0"/>
        </a:xfrm>
      </p:grpSpPr>
      <p:sp>
        <p:nvSpPr>
          <p:cNvPr id="200" name="Google Shape;200;p17"/>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7"/>
          <p:cNvGrpSpPr/>
          <p:nvPr/>
        </p:nvGrpSpPr>
        <p:grpSpPr>
          <a:xfrm>
            <a:off x="53078" y="3519092"/>
            <a:ext cx="666922" cy="1553796"/>
            <a:chOff x="53078" y="3519092"/>
            <a:chExt cx="666922" cy="1553796"/>
          </a:xfrm>
        </p:grpSpPr>
        <p:sp>
          <p:nvSpPr>
            <p:cNvPr id="203" name="Google Shape;203;p17"/>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7"/>
          <p:cNvGrpSpPr/>
          <p:nvPr/>
        </p:nvGrpSpPr>
        <p:grpSpPr>
          <a:xfrm>
            <a:off x="7618822" y="111365"/>
            <a:ext cx="1576005" cy="1123414"/>
            <a:chOff x="7618822" y="111365"/>
            <a:chExt cx="1576005" cy="1123414"/>
          </a:xfrm>
        </p:grpSpPr>
        <p:sp>
          <p:nvSpPr>
            <p:cNvPr id="207" name="Google Shape;207;p17"/>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17"/>
          <p:cNvSpPr txBox="1"/>
          <p:nvPr>
            <p:ph idx="1" type="subTitle"/>
          </p:nvPr>
        </p:nvSpPr>
        <p:spPr>
          <a:xfrm>
            <a:off x="835000" y="1713901"/>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2" name="Google Shape;212;p17"/>
          <p:cNvSpPr txBox="1"/>
          <p:nvPr>
            <p:ph idx="2" type="subTitle"/>
          </p:nvPr>
        </p:nvSpPr>
        <p:spPr>
          <a:xfrm>
            <a:off x="3494193" y="1713901"/>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3" name="Google Shape;213;p17"/>
          <p:cNvSpPr txBox="1"/>
          <p:nvPr>
            <p:ph idx="3" type="subTitle"/>
          </p:nvPr>
        </p:nvSpPr>
        <p:spPr>
          <a:xfrm>
            <a:off x="835000" y="3551699"/>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4" name="Google Shape;214;p17"/>
          <p:cNvSpPr txBox="1"/>
          <p:nvPr>
            <p:ph idx="4" type="subTitle"/>
          </p:nvPr>
        </p:nvSpPr>
        <p:spPr>
          <a:xfrm>
            <a:off x="3494250" y="3551699"/>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5" name="Google Shape;215;p17"/>
          <p:cNvSpPr txBox="1"/>
          <p:nvPr>
            <p:ph idx="5" type="subTitle"/>
          </p:nvPr>
        </p:nvSpPr>
        <p:spPr>
          <a:xfrm>
            <a:off x="6153328" y="1713901"/>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6" name="Google Shape;216;p17"/>
          <p:cNvSpPr txBox="1"/>
          <p:nvPr>
            <p:ph idx="6" type="subTitle"/>
          </p:nvPr>
        </p:nvSpPr>
        <p:spPr>
          <a:xfrm>
            <a:off x="6153449" y="3551699"/>
            <a:ext cx="2155500" cy="105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7" name="Google Shape;217;p17"/>
          <p:cNvSpPr txBox="1"/>
          <p:nvPr>
            <p:ph idx="7" type="subTitle"/>
          </p:nvPr>
        </p:nvSpPr>
        <p:spPr>
          <a:xfrm>
            <a:off x="3494172" y="1112100"/>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18" name="Google Shape;218;p17"/>
          <p:cNvSpPr txBox="1"/>
          <p:nvPr>
            <p:ph idx="8" type="subTitle"/>
          </p:nvPr>
        </p:nvSpPr>
        <p:spPr>
          <a:xfrm>
            <a:off x="3494172" y="2949898"/>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19" name="Google Shape;219;p17"/>
          <p:cNvSpPr txBox="1"/>
          <p:nvPr>
            <p:ph idx="9" type="subTitle"/>
          </p:nvPr>
        </p:nvSpPr>
        <p:spPr>
          <a:xfrm>
            <a:off x="6153497" y="1112100"/>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20" name="Google Shape;220;p17"/>
          <p:cNvSpPr txBox="1"/>
          <p:nvPr>
            <p:ph idx="13" type="subTitle"/>
          </p:nvPr>
        </p:nvSpPr>
        <p:spPr>
          <a:xfrm>
            <a:off x="6153497" y="2949898"/>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21" name="Google Shape;221;p17"/>
          <p:cNvSpPr txBox="1"/>
          <p:nvPr>
            <p:ph idx="14" type="subTitle"/>
          </p:nvPr>
        </p:nvSpPr>
        <p:spPr>
          <a:xfrm>
            <a:off x="835000" y="1112100"/>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22" name="Google Shape;222;p17"/>
          <p:cNvSpPr txBox="1"/>
          <p:nvPr>
            <p:ph idx="15" type="subTitle"/>
          </p:nvPr>
        </p:nvSpPr>
        <p:spPr>
          <a:xfrm>
            <a:off x="835000" y="2949898"/>
            <a:ext cx="2155500" cy="68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3" name="Shape 223"/>
        <p:cNvGrpSpPr/>
        <p:nvPr/>
      </p:nvGrpSpPr>
      <p:grpSpPr>
        <a:xfrm>
          <a:off x="0" y="0"/>
          <a:ext cx="0" cy="0"/>
          <a:chOff x="0" y="0"/>
          <a:chExt cx="0" cy="0"/>
        </a:xfrm>
      </p:grpSpPr>
      <p:sp>
        <p:nvSpPr>
          <p:cNvPr id="224" name="Google Shape;224;p18"/>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8"/>
          <p:cNvGrpSpPr/>
          <p:nvPr/>
        </p:nvGrpSpPr>
        <p:grpSpPr>
          <a:xfrm>
            <a:off x="8209011" y="2860943"/>
            <a:ext cx="934985" cy="2170316"/>
            <a:chOff x="8220061" y="2910118"/>
            <a:chExt cx="934985" cy="2170316"/>
          </a:xfrm>
        </p:grpSpPr>
        <p:sp>
          <p:nvSpPr>
            <p:cNvPr id="227" name="Google Shape;227;p18"/>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8"/>
          <p:cNvGrpSpPr/>
          <p:nvPr/>
        </p:nvGrpSpPr>
        <p:grpSpPr>
          <a:xfrm rot="7347507">
            <a:off x="371745" y="3666596"/>
            <a:ext cx="682717" cy="1547317"/>
            <a:chOff x="-33427" y="3476090"/>
            <a:chExt cx="682702" cy="1547282"/>
          </a:xfrm>
        </p:grpSpPr>
        <p:sp>
          <p:nvSpPr>
            <p:cNvPr id="232" name="Google Shape;232;p18"/>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18"/>
          <p:cNvSpPr txBox="1"/>
          <p:nvPr>
            <p:ph hasCustomPrompt="1" type="title"/>
          </p:nvPr>
        </p:nvSpPr>
        <p:spPr>
          <a:xfrm>
            <a:off x="2437775" y="704675"/>
            <a:ext cx="42684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18"/>
          <p:cNvSpPr txBox="1"/>
          <p:nvPr>
            <p:ph idx="1" type="subTitle"/>
          </p:nvPr>
        </p:nvSpPr>
        <p:spPr>
          <a:xfrm>
            <a:off x="2437775" y="1350176"/>
            <a:ext cx="42684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7" name="Google Shape;237;p18"/>
          <p:cNvSpPr txBox="1"/>
          <p:nvPr>
            <p:ph hasCustomPrompt="1" idx="2" type="title"/>
          </p:nvPr>
        </p:nvSpPr>
        <p:spPr>
          <a:xfrm>
            <a:off x="2437775" y="2015963"/>
            <a:ext cx="42684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 name="Google Shape;238;p18"/>
          <p:cNvSpPr txBox="1"/>
          <p:nvPr>
            <p:ph idx="3" type="subTitle"/>
          </p:nvPr>
        </p:nvSpPr>
        <p:spPr>
          <a:xfrm>
            <a:off x="2437775" y="2660650"/>
            <a:ext cx="42684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9" name="Google Shape;239;p18"/>
          <p:cNvSpPr txBox="1"/>
          <p:nvPr>
            <p:ph hasCustomPrompt="1" idx="4" type="title"/>
          </p:nvPr>
        </p:nvSpPr>
        <p:spPr>
          <a:xfrm>
            <a:off x="2437775" y="3327300"/>
            <a:ext cx="42684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 name="Google Shape;240;p18"/>
          <p:cNvSpPr txBox="1"/>
          <p:nvPr>
            <p:ph idx="5" type="subTitle"/>
          </p:nvPr>
        </p:nvSpPr>
        <p:spPr>
          <a:xfrm>
            <a:off x="2437775" y="3971075"/>
            <a:ext cx="42684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41" name="Shape 241"/>
        <p:cNvGrpSpPr/>
        <p:nvPr/>
      </p:nvGrpSpPr>
      <p:grpSpPr>
        <a:xfrm>
          <a:off x="0" y="0"/>
          <a:ext cx="0" cy="0"/>
          <a:chOff x="0" y="0"/>
          <a:chExt cx="0" cy="0"/>
        </a:xfrm>
      </p:grpSpPr>
      <p:sp>
        <p:nvSpPr>
          <p:cNvPr id="242" name="Google Shape;242;p19"/>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9"/>
          <p:cNvGrpSpPr/>
          <p:nvPr/>
        </p:nvGrpSpPr>
        <p:grpSpPr>
          <a:xfrm>
            <a:off x="8496523" y="2763543"/>
            <a:ext cx="660023" cy="2167591"/>
            <a:chOff x="8457298" y="2910118"/>
            <a:chExt cx="660023" cy="2167591"/>
          </a:xfrm>
        </p:grpSpPr>
        <p:sp>
          <p:nvSpPr>
            <p:cNvPr id="245" name="Google Shape;245;p19"/>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9"/>
          <p:cNvGrpSpPr/>
          <p:nvPr/>
        </p:nvGrpSpPr>
        <p:grpSpPr>
          <a:xfrm rot="-10548838">
            <a:off x="-121196" y="1001518"/>
            <a:ext cx="682748" cy="1547387"/>
            <a:chOff x="-33427" y="3476090"/>
            <a:chExt cx="682702" cy="1547282"/>
          </a:xfrm>
        </p:grpSpPr>
        <p:sp>
          <p:nvSpPr>
            <p:cNvPr id="250" name="Google Shape;250;p19"/>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254" name="Shape 254"/>
        <p:cNvGrpSpPr/>
        <p:nvPr/>
      </p:nvGrpSpPr>
      <p:grpSpPr>
        <a:xfrm>
          <a:off x="0" y="0"/>
          <a:ext cx="0" cy="0"/>
          <a:chOff x="0" y="0"/>
          <a:chExt cx="0" cy="0"/>
        </a:xfrm>
      </p:grpSpPr>
      <p:sp>
        <p:nvSpPr>
          <p:cNvPr id="255" name="Google Shape;255;p2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6" name="Google Shape;256;p20"/>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0"/>
          <p:cNvGrpSpPr/>
          <p:nvPr/>
        </p:nvGrpSpPr>
        <p:grpSpPr>
          <a:xfrm>
            <a:off x="-62147" y="4"/>
            <a:ext cx="1648457" cy="1491382"/>
            <a:chOff x="-62147" y="4"/>
            <a:chExt cx="1648457" cy="1491382"/>
          </a:xfrm>
        </p:grpSpPr>
        <p:sp>
          <p:nvSpPr>
            <p:cNvPr id="259" name="Google Shape;259;p20"/>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0"/>
          <p:cNvGrpSpPr/>
          <p:nvPr/>
        </p:nvGrpSpPr>
        <p:grpSpPr>
          <a:xfrm>
            <a:off x="6635180" y="3519093"/>
            <a:ext cx="2455746" cy="1624395"/>
            <a:chOff x="6635180" y="3519093"/>
            <a:chExt cx="2455746" cy="1624395"/>
          </a:xfrm>
        </p:grpSpPr>
        <p:sp>
          <p:nvSpPr>
            <p:cNvPr id="264" name="Google Shape;264;p20"/>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flipH="1">
            <a:off x="-847382" y="2075875"/>
            <a:ext cx="58426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6638834" y="-220904"/>
            <a:ext cx="2625339" cy="178551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3"/>
          <p:cNvGrpSpPr/>
          <p:nvPr/>
        </p:nvGrpSpPr>
        <p:grpSpPr>
          <a:xfrm>
            <a:off x="7542636" y="81040"/>
            <a:ext cx="1521562" cy="1069823"/>
            <a:chOff x="7542636" y="81040"/>
            <a:chExt cx="1521562" cy="1069823"/>
          </a:xfrm>
        </p:grpSpPr>
        <p:sp>
          <p:nvSpPr>
            <p:cNvPr id="18" name="Google Shape;18;p3"/>
            <p:cNvSpPr/>
            <p:nvPr/>
          </p:nvSpPr>
          <p:spPr>
            <a:xfrm>
              <a:off x="8132548" y="810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737186" y="7529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542636" y="13924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048505" y="6820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3525900" y="3189750"/>
            <a:ext cx="4905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5084000" y="1609750"/>
            <a:ext cx="1789200" cy="108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68" name="Shape 268"/>
        <p:cNvGrpSpPr/>
        <p:nvPr/>
      </p:nvGrpSpPr>
      <p:grpSpPr>
        <a:xfrm>
          <a:off x="0" y="0"/>
          <a:ext cx="0" cy="0"/>
          <a:chOff x="0" y="0"/>
          <a:chExt cx="0" cy="0"/>
        </a:xfrm>
      </p:grpSpPr>
      <p:sp>
        <p:nvSpPr>
          <p:cNvPr id="269" name="Google Shape;269;p21"/>
          <p:cNvSpPr/>
          <p:nvPr/>
        </p:nvSpPr>
        <p:spPr>
          <a:xfrm>
            <a:off x="2718684" y="2188525"/>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5510909" y="2530450"/>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txBox="1"/>
          <p:nvPr>
            <p:ph type="title"/>
          </p:nvPr>
        </p:nvSpPr>
        <p:spPr>
          <a:xfrm>
            <a:off x="713100" y="650000"/>
            <a:ext cx="3728700" cy="873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21"/>
          <p:cNvSpPr txBox="1"/>
          <p:nvPr>
            <p:ph idx="1" type="subTitle"/>
          </p:nvPr>
        </p:nvSpPr>
        <p:spPr>
          <a:xfrm>
            <a:off x="713100" y="1523000"/>
            <a:ext cx="3728700" cy="13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1600"/>
              </a:spcBef>
              <a:spcAft>
                <a:spcPts val="0"/>
              </a:spcAft>
              <a:buSzPts val="1000"/>
              <a:buNone/>
              <a:defRPr sz="1000"/>
            </a:lvl3pPr>
            <a:lvl4pPr lvl="3" rtl="0" algn="ctr">
              <a:lnSpc>
                <a:spcPct val="100000"/>
              </a:lnSpc>
              <a:spcBef>
                <a:spcPts val="1600"/>
              </a:spcBef>
              <a:spcAft>
                <a:spcPts val="0"/>
              </a:spcAft>
              <a:buSzPts val="1000"/>
              <a:buNone/>
              <a:defRPr sz="1000"/>
            </a:lvl4pPr>
            <a:lvl5pPr lvl="4" rtl="0" algn="ctr">
              <a:lnSpc>
                <a:spcPct val="100000"/>
              </a:lnSpc>
              <a:spcBef>
                <a:spcPts val="1600"/>
              </a:spcBef>
              <a:spcAft>
                <a:spcPts val="0"/>
              </a:spcAft>
              <a:buSzPts val="1000"/>
              <a:buNone/>
              <a:defRPr sz="1000"/>
            </a:lvl5pPr>
            <a:lvl6pPr lvl="5" rtl="0" algn="ctr">
              <a:lnSpc>
                <a:spcPct val="100000"/>
              </a:lnSpc>
              <a:spcBef>
                <a:spcPts val="1600"/>
              </a:spcBef>
              <a:spcAft>
                <a:spcPts val="0"/>
              </a:spcAft>
              <a:buSzPts val="1000"/>
              <a:buNone/>
              <a:defRPr sz="1000"/>
            </a:lvl6pPr>
            <a:lvl7pPr lvl="6" rtl="0" algn="ctr">
              <a:lnSpc>
                <a:spcPct val="100000"/>
              </a:lnSpc>
              <a:spcBef>
                <a:spcPts val="1600"/>
              </a:spcBef>
              <a:spcAft>
                <a:spcPts val="0"/>
              </a:spcAft>
              <a:buSzPts val="1000"/>
              <a:buNone/>
              <a:defRPr sz="1000"/>
            </a:lvl7pPr>
            <a:lvl8pPr lvl="7" rtl="0" algn="ctr">
              <a:lnSpc>
                <a:spcPct val="100000"/>
              </a:lnSpc>
              <a:spcBef>
                <a:spcPts val="1600"/>
              </a:spcBef>
              <a:spcAft>
                <a:spcPts val="0"/>
              </a:spcAft>
              <a:buSzPts val="1000"/>
              <a:buNone/>
              <a:defRPr sz="1000"/>
            </a:lvl8pPr>
            <a:lvl9pPr lvl="8" rtl="0" algn="ctr">
              <a:lnSpc>
                <a:spcPct val="100000"/>
              </a:lnSpc>
              <a:spcBef>
                <a:spcPts val="1600"/>
              </a:spcBef>
              <a:spcAft>
                <a:spcPts val="1600"/>
              </a:spcAft>
              <a:buSzPts val="1000"/>
              <a:buNone/>
              <a:defRPr sz="1000"/>
            </a:lvl9pPr>
          </a:lstStyle>
          <a:p/>
        </p:txBody>
      </p:sp>
      <p:sp>
        <p:nvSpPr>
          <p:cNvPr id="273" name="Google Shape;273;p21"/>
          <p:cNvSpPr txBox="1"/>
          <p:nvPr/>
        </p:nvSpPr>
        <p:spPr>
          <a:xfrm>
            <a:off x="713100" y="3385450"/>
            <a:ext cx="3000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b="1" lang="en" sz="1000" u="sng">
                <a:solidFill>
                  <a:schemeClr val="dk2"/>
                </a:solidFill>
                <a:latin typeface="Maven Pro"/>
                <a:ea typeface="Maven Pro"/>
                <a:cs typeface="Maven Pro"/>
                <a:sym typeface="Maven Pro"/>
                <a:hlinkClick r:id="rId2">
                  <a:extLst>
                    <a:ext uri="{A12FA001-AC4F-418D-AE19-62706E023703}">
                      <ahyp:hlinkClr val="tx"/>
                    </a:ext>
                  </a:extLst>
                </a:hlinkClick>
              </a:rPr>
              <a:t>Slidesgo</a:t>
            </a:r>
            <a:r>
              <a:rPr lang="en" sz="1000">
                <a:solidFill>
                  <a:schemeClr val="dk1"/>
                </a:solidFill>
                <a:latin typeface="Maven Pro"/>
                <a:ea typeface="Maven Pro"/>
                <a:cs typeface="Maven Pro"/>
                <a:sym typeface="Maven Pro"/>
              </a:rPr>
              <a:t>, and includes icons by </a:t>
            </a:r>
            <a:r>
              <a:rPr b="1" lang="en" sz="1000" u="sng">
                <a:solidFill>
                  <a:schemeClr val="dk2"/>
                </a:solidFill>
                <a:latin typeface="Maven Pro"/>
                <a:ea typeface="Maven Pro"/>
                <a:cs typeface="Maven Pro"/>
                <a:sym typeface="Maven Pro"/>
                <a:hlinkClick r:id="rId3">
                  <a:extLst>
                    <a:ext uri="{A12FA001-AC4F-418D-AE19-62706E023703}">
                      <ahyp:hlinkClr val="tx"/>
                    </a:ext>
                  </a:extLst>
                </a:hlinkClick>
              </a:rPr>
              <a:t>Flaticon</a:t>
            </a:r>
            <a:r>
              <a:rPr b="1" lang="en" sz="1000">
                <a:solidFill>
                  <a:schemeClr val="dk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b="1" lang="en" sz="1000" u="sng">
                <a:solidFill>
                  <a:schemeClr val="dk2"/>
                </a:solidFill>
                <a:latin typeface="Maven Pro"/>
                <a:ea typeface="Maven Pro"/>
                <a:cs typeface="Maven Pro"/>
                <a:sym typeface="Maven Pro"/>
                <a:hlinkClick r:id="rId4">
                  <a:extLst>
                    <a:ext uri="{A12FA001-AC4F-418D-AE19-62706E023703}">
                      <ahyp:hlinkClr val="tx"/>
                    </a:ext>
                  </a:extLst>
                </a:hlinkClick>
              </a:rPr>
              <a:t>Freepik</a:t>
            </a:r>
            <a:endParaRPr b="1" sz="1000" u="sng">
              <a:solidFill>
                <a:schemeClr val="dk2"/>
              </a:solidFill>
              <a:latin typeface="Maven Pro"/>
              <a:ea typeface="Maven Pro"/>
              <a:cs typeface="Maven Pro"/>
              <a:sym typeface="Maven Pr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4" name="Shape 274"/>
        <p:cNvGrpSpPr/>
        <p:nvPr/>
      </p:nvGrpSpPr>
      <p:grpSpPr>
        <a:xfrm>
          <a:off x="0" y="0"/>
          <a:ext cx="0" cy="0"/>
          <a:chOff x="0" y="0"/>
          <a:chExt cx="0" cy="0"/>
        </a:xfrm>
      </p:grpSpPr>
      <p:sp>
        <p:nvSpPr>
          <p:cNvPr id="275" name="Google Shape;275;p22"/>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22"/>
          <p:cNvGrpSpPr/>
          <p:nvPr/>
        </p:nvGrpSpPr>
        <p:grpSpPr>
          <a:xfrm>
            <a:off x="53078" y="3519092"/>
            <a:ext cx="666922" cy="1553796"/>
            <a:chOff x="53078" y="3519092"/>
            <a:chExt cx="666922" cy="1553796"/>
          </a:xfrm>
        </p:grpSpPr>
        <p:sp>
          <p:nvSpPr>
            <p:cNvPr id="278" name="Google Shape;278;p22"/>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22"/>
          <p:cNvGrpSpPr/>
          <p:nvPr/>
        </p:nvGrpSpPr>
        <p:grpSpPr>
          <a:xfrm>
            <a:off x="7618822" y="111365"/>
            <a:ext cx="1576005" cy="1123414"/>
            <a:chOff x="7618822" y="111365"/>
            <a:chExt cx="1576005" cy="1123414"/>
          </a:xfrm>
        </p:grpSpPr>
        <p:sp>
          <p:nvSpPr>
            <p:cNvPr id="282" name="Google Shape;282;p22"/>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5" name="Shape 285"/>
        <p:cNvGrpSpPr/>
        <p:nvPr/>
      </p:nvGrpSpPr>
      <p:grpSpPr>
        <a:xfrm>
          <a:off x="0" y="0"/>
          <a:ext cx="0" cy="0"/>
          <a:chOff x="0" y="0"/>
          <a:chExt cx="0" cy="0"/>
        </a:xfrm>
      </p:grpSpPr>
      <p:sp>
        <p:nvSpPr>
          <p:cNvPr id="286" name="Google Shape;286;p23"/>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531953" y="54192"/>
            <a:ext cx="2525032" cy="660100"/>
            <a:chOff x="531953" y="54192"/>
            <a:chExt cx="2525032" cy="660100"/>
          </a:xfrm>
        </p:grpSpPr>
        <p:sp>
          <p:nvSpPr>
            <p:cNvPr id="290" name="Google Shape;290;p23"/>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294" name="Shape 294"/>
        <p:cNvGrpSpPr/>
        <p:nvPr/>
      </p:nvGrpSpPr>
      <p:grpSpPr>
        <a:xfrm>
          <a:off x="0" y="0"/>
          <a:ext cx="0" cy="0"/>
          <a:chOff x="0" y="0"/>
          <a:chExt cx="0" cy="0"/>
        </a:xfrm>
      </p:grpSpPr>
      <p:sp>
        <p:nvSpPr>
          <p:cNvPr id="295" name="Google Shape;295;p24"/>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4"/>
          <p:cNvGrpSpPr/>
          <p:nvPr/>
        </p:nvGrpSpPr>
        <p:grpSpPr>
          <a:xfrm>
            <a:off x="8209011" y="2860943"/>
            <a:ext cx="934985" cy="2170316"/>
            <a:chOff x="8220061" y="2910118"/>
            <a:chExt cx="934985" cy="2170316"/>
          </a:xfrm>
        </p:grpSpPr>
        <p:sp>
          <p:nvSpPr>
            <p:cNvPr id="298" name="Google Shape;298;p24"/>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4"/>
          <p:cNvGrpSpPr/>
          <p:nvPr/>
        </p:nvGrpSpPr>
        <p:grpSpPr>
          <a:xfrm rot="7347507">
            <a:off x="371745" y="3666596"/>
            <a:ext cx="682717" cy="1547317"/>
            <a:chOff x="-33427" y="3476090"/>
            <a:chExt cx="682702" cy="1547282"/>
          </a:xfrm>
        </p:grpSpPr>
        <p:sp>
          <p:nvSpPr>
            <p:cNvPr id="303" name="Google Shape;303;p24"/>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9" name="Shape 30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310" name="Shape 310"/>
        <p:cNvGrpSpPr/>
        <p:nvPr/>
      </p:nvGrpSpPr>
      <p:grpSpPr>
        <a:xfrm>
          <a:off x="0" y="0"/>
          <a:ext cx="0" cy="0"/>
          <a:chOff x="0" y="0"/>
          <a:chExt cx="0" cy="0"/>
        </a:xfrm>
      </p:grpSpPr>
      <p:sp>
        <p:nvSpPr>
          <p:cNvPr id="311" name="Google Shape;311;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2" name="Google Shape;312;p2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313" name="Shape 313"/>
        <p:cNvGrpSpPr/>
        <p:nvPr/>
      </p:nvGrpSpPr>
      <p:grpSpPr>
        <a:xfrm>
          <a:off x="0" y="0"/>
          <a:ext cx="0" cy="0"/>
          <a:chOff x="0" y="0"/>
          <a:chExt cx="0" cy="0"/>
        </a:xfrm>
      </p:grpSpPr>
      <p:sp>
        <p:nvSpPr>
          <p:cNvPr id="314" name="Google Shape;314;p28"/>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5" name="Google Shape;315;p28"/>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
        <p:nvSpPr>
          <p:cNvPr id="316" name="Google Shape;316;p28"/>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7" name="Google Shape;27;p4"/>
          <p:cNvSpPr/>
          <p:nvPr/>
        </p:nvSpPr>
        <p:spPr>
          <a:xfrm>
            <a:off x="4523725" y="316260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492926">
            <a:off x="-1867197" y="3324908"/>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54470" y="2967153"/>
            <a:ext cx="774471" cy="1912390"/>
            <a:chOff x="-54470" y="2967153"/>
            <a:chExt cx="774471" cy="1912390"/>
          </a:xfrm>
        </p:grpSpPr>
        <p:sp>
          <p:nvSpPr>
            <p:cNvPr id="30" name="Google Shape;30;p4"/>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4"/>
          <p:cNvGrpSpPr/>
          <p:nvPr/>
        </p:nvGrpSpPr>
        <p:grpSpPr>
          <a:xfrm>
            <a:off x="7450103" y="2640103"/>
            <a:ext cx="1597872" cy="2451290"/>
            <a:chOff x="7450103" y="2640103"/>
            <a:chExt cx="1597872" cy="2451290"/>
          </a:xfrm>
        </p:grpSpPr>
        <p:sp>
          <p:nvSpPr>
            <p:cNvPr id="35" name="Google Shape;35;p4"/>
            <p:cNvSpPr/>
            <p:nvPr/>
          </p:nvSpPr>
          <p:spPr>
            <a:xfrm>
              <a:off x="7450103" y="4431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478061" y="37598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5"/>
          <p:cNvGrpSpPr/>
          <p:nvPr/>
        </p:nvGrpSpPr>
        <p:grpSpPr>
          <a:xfrm>
            <a:off x="-62147" y="4"/>
            <a:ext cx="1648457" cy="1491382"/>
            <a:chOff x="-62147" y="4"/>
            <a:chExt cx="1648457" cy="1491382"/>
          </a:xfrm>
        </p:grpSpPr>
        <p:sp>
          <p:nvSpPr>
            <p:cNvPr id="44" name="Google Shape;44;p5"/>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a:off x="6635180" y="3519093"/>
            <a:ext cx="2455746" cy="1624395"/>
            <a:chOff x="6635180" y="3519093"/>
            <a:chExt cx="2455746" cy="1624395"/>
          </a:xfrm>
        </p:grpSpPr>
        <p:sp>
          <p:nvSpPr>
            <p:cNvPr id="49" name="Google Shape;49;p5"/>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5"/>
          <p:cNvSpPr txBox="1"/>
          <p:nvPr>
            <p:ph idx="1" type="subTitle"/>
          </p:nvPr>
        </p:nvSpPr>
        <p:spPr>
          <a:xfrm>
            <a:off x="5041779" y="2992900"/>
            <a:ext cx="3098400" cy="13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b="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5" name="Google Shape;55;p5"/>
          <p:cNvSpPr txBox="1"/>
          <p:nvPr>
            <p:ph idx="2" type="subTitle"/>
          </p:nvPr>
        </p:nvSpPr>
        <p:spPr>
          <a:xfrm>
            <a:off x="1003675" y="2992900"/>
            <a:ext cx="3098400" cy="13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b="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6" name="Google Shape;56;p5"/>
          <p:cNvSpPr txBox="1"/>
          <p:nvPr>
            <p:ph idx="3" type="subTitle"/>
          </p:nvPr>
        </p:nvSpPr>
        <p:spPr>
          <a:xfrm>
            <a:off x="1003675" y="2674275"/>
            <a:ext cx="30984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7" name="Google Shape;57;p5"/>
          <p:cNvSpPr txBox="1"/>
          <p:nvPr>
            <p:ph idx="4" type="subTitle"/>
          </p:nvPr>
        </p:nvSpPr>
        <p:spPr>
          <a:xfrm>
            <a:off x="5041786" y="2674275"/>
            <a:ext cx="30984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rtl="0"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rtl="0"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rtl="0"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rtl="0"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rtl="0"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rtl="0"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rtl="0"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rtl="0"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6"/>
          <p:cNvGrpSpPr/>
          <p:nvPr/>
        </p:nvGrpSpPr>
        <p:grpSpPr>
          <a:xfrm>
            <a:off x="53078" y="3519092"/>
            <a:ext cx="666922" cy="1553796"/>
            <a:chOff x="53078" y="3519092"/>
            <a:chExt cx="666922" cy="1553796"/>
          </a:xfrm>
        </p:grpSpPr>
        <p:sp>
          <p:nvSpPr>
            <p:cNvPr id="62" name="Google Shape;62;p6"/>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6"/>
          <p:cNvGrpSpPr/>
          <p:nvPr/>
        </p:nvGrpSpPr>
        <p:grpSpPr>
          <a:xfrm>
            <a:off x="7618822" y="111365"/>
            <a:ext cx="1576005" cy="1123414"/>
            <a:chOff x="7618822" y="111365"/>
            <a:chExt cx="1576005" cy="1123414"/>
          </a:xfrm>
        </p:grpSpPr>
        <p:sp>
          <p:nvSpPr>
            <p:cNvPr id="66" name="Google Shape;66;p6"/>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7"/>
          <p:cNvGrpSpPr/>
          <p:nvPr/>
        </p:nvGrpSpPr>
        <p:grpSpPr>
          <a:xfrm>
            <a:off x="531953" y="54192"/>
            <a:ext cx="2525032" cy="660100"/>
            <a:chOff x="531953" y="54192"/>
            <a:chExt cx="2525032" cy="660100"/>
          </a:xfrm>
        </p:grpSpPr>
        <p:sp>
          <p:nvSpPr>
            <p:cNvPr id="75" name="Google Shape;75;p7"/>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7"/>
          <p:cNvSpPr txBox="1"/>
          <p:nvPr>
            <p:ph idx="1" type="body"/>
          </p:nvPr>
        </p:nvSpPr>
        <p:spPr>
          <a:xfrm>
            <a:off x="713100" y="1850100"/>
            <a:ext cx="5135400" cy="2048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80" name="Google Shape;80;p7"/>
          <p:cNvSpPr txBox="1"/>
          <p:nvPr>
            <p:ph type="title"/>
          </p:nvPr>
        </p:nvSpPr>
        <p:spPr>
          <a:xfrm>
            <a:off x="713100" y="1244700"/>
            <a:ext cx="5135400" cy="605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8"/>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8"/>
          <p:cNvGrpSpPr/>
          <p:nvPr/>
        </p:nvGrpSpPr>
        <p:grpSpPr>
          <a:xfrm>
            <a:off x="8030823" y="254364"/>
            <a:ext cx="1324311" cy="1655928"/>
            <a:chOff x="8030823" y="254364"/>
            <a:chExt cx="1324311" cy="1655928"/>
          </a:xfrm>
        </p:grpSpPr>
        <p:sp>
          <p:nvSpPr>
            <p:cNvPr id="85" name="Google Shape;85;p8"/>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8"/>
          <p:cNvGrpSpPr/>
          <p:nvPr/>
        </p:nvGrpSpPr>
        <p:grpSpPr>
          <a:xfrm>
            <a:off x="-137271" y="2581792"/>
            <a:ext cx="1510384" cy="2479841"/>
            <a:chOff x="-137271" y="2581792"/>
            <a:chExt cx="1510384" cy="2479841"/>
          </a:xfrm>
        </p:grpSpPr>
        <p:sp>
          <p:nvSpPr>
            <p:cNvPr id="89" name="Google Shape;89;p8"/>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txBox="1"/>
          <p:nvPr>
            <p:ph type="title"/>
          </p:nvPr>
        </p:nvSpPr>
        <p:spPr>
          <a:xfrm>
            <a:off x="2241450" y="1520250"/>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 name="Google Shape;96;p9"/>
          <p:cNvSpPr txBox="1"/>
          <p:nvPr>
            <p:ph idx="1" type="subTitle"/>
          </p:nvPr>
        </p:nvSpPr>
        <p:spPr>
          <a:xfrm>
            <a:off x="2241550" y="2362050"/>
            <a:ext cx="4661100" cy="12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sz="1400"/>
            </a:lvl2pPr>
            <a:lvl3pPr lvl="2" rtl="0" algn="ctr">
              <a:lnSpc>
                <a:spcPct val="100000"/>
              </a:lnSpc>
              <a:spcBef>
                <a:spcPts val="1600"/>
              </a:spcBef>
              <a:spcAft>
                <a:spcPts val="0"/>
              </a:spcAft>
              <a:buSzPts val="1400"/>
              <a:buNone/>
              <a:defRPr sz="1400"/>
            </a:lvl3pPr>
            <a:lvl4pPr lvl="3" rtl="0" algn="ctr">
              <a:lnSpc>
                <a:spcPct val="100000"/>
              </a:lnSpc>
              <a:spcBef>
                <a:spcPts val="1600"/>
              </a:spcBef>
              <a:spcAft>
                <a:spcPts val="0"/>
              </a:spcAft>
              <a:buSzPts val="1400"/>
              <a:buNone/>
              <a:defRPr sz="1400"/>
            </a:lvl4pPr>
            <a:lvl5pPr lvl="4" rtl="0" algn="ctr">
              <a:lnSpc>
                <a:spcPct val="100000"/>
              </a:lnSpc>
              <a:spcBef>
                <a:spcPts val="1600"/>
              </a:spcBef>
              <a:spcAft>
                <a:spcPts val="0"/>
              </a:spcAft>
              <a:buSzPts val="1400"/>
              <a:buNone/>
              <a:defRPr sz="1400"/>
            </a:lvl5pPr>
            <a:lvl6pPr lvl="5" rtl="0" algn="ctr">
              <a:lnSpc>
                <a:spcPct val="100000"/>
              </a:lnSpc>
              <a:spcBef>
                <a:spcPts val="1600"/>
              </a:spcBef>
              <a:spcAft>
                <a:spcPts val="0"/>
              </a:spcAft>
              <a:buSzPts val="1400"/>
              <a:buNone/>
              <a:defRPr sz="1400"/>
            </a:lvl6pPr>
            <a:lvl7pPr lvl="6" rtl="0" algn="ctr">
              <a:lnSpc>
                <a:spcPct val="100000"/>
              </a:lnSpc>
              <a:spcBef>
                <a:spcPts val="1600"/>
              </a:spcBef>
              <a:spcAft>
                <a:spcPts val="0"/>
              </a:spcAft>
              <a:buSzPts val="1400"/>
              <a:buNone/>
              <a:defRPr sz="1400"/>
            </a:lvl7pPr>
            <a:lvl8pPr lvl="7" rtl="0" algn="ctr">
              <a:lnSpc>
                <a:spcPct val="100000"/>
              </a:lnSpc>
              <a:spcBef>
                <a:spcPts val="1600"/>
              </a:spcBef>
              <a:spcAft>
                <a:spcPts val="0"/>
              </a:spcAft>
              <a:buSzPts val="1400"/>
              <a:buNone/>
              <a:defRPr sz="1400"/>
            </a:lvl8pPr>
            <a:lvl9pPr lvl="8" rtl="0" algn="ctr">
              <a:lnSpc>
                <a:spcPct val="100000"/>
              </a:lnSpc>
              <a:spcBef>
                <a:spcPts val="1600"/>
              </a:spcBef>
              <a:spcAft>
                <a:spcPts val="1600"/>
              </a:spcAft>
              <a:buSzPts val="1400"/>
              <a:buNone/>
              <a:defRPr sz="1400"/>
            </a:lvl9pPr>
          </a:lstStyle>
          <a:p/>
        </p:txBody>
      </p:sp>
      <p:sp>
        <p:nvSpPr>
          <p:cNvPr id="97" name="Google Shape;97;p9"/>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9"/>
          <p:cNvGrpSpPr/>
          <p:nvPr/>
        </p:nvGrpSpPr>
        <p:grpSpPr>
          <a:xfrm>
            <a:off x="531953" y="54192"/>
            <a:ext cx="2525032" cy="660100"/>
            <a:chOff x="531953" y="54192"/>
            <a:chExt cx="2525032" cy="660100"/>
          </a:xfrm>
        </p:grpSpPr>
        <p:sp>
          <p:nvSpPr>
            <p:cNvPr id="101" name="Google Shape;101;p9"/>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p:nvPr>
            <p:ph idx="2" type="pic"/>
          </p:nvPr>
        </p:nvSpPr>
        <p:spPr>
          <a:xfrm>
            <a:off x="100" y="0"/>
            <a:ext cx="9144000" cy="5143500"/>
          </a:xfrm>
          <a:prstGeom prst="rect">
            <a:avLst/>
          </a:prstGeom>
          <a:noFill/>
          <a:ln>
            <a:noFill/>
          </a:ln>
        </p:spPr>
      </p:sp>
      <p:sp>
        <p:nvSpPr>
          <p:cNvPr id="107" name="Google Shape;107;p10"/>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accent1"/>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indent="-304800" lvl="1" marL="9144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indent="-304800" lvl="2" marL="13716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indent="-304800" lvl="3" marL="1828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indent="-304800" lvl="4" marL="22860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indent="-304800" lvl="5" marL="27432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indent="-304800" lvl="6" marL="32004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indent="-304800" lvl="7" marL="36576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indent="-304800" lvl="8" marL="411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06" name="Shape 306"/>
        <p:cNvGrpSpPr/>
        <p:nvPr/>
      </p:nvGrpSpPr>
      <p:grpSpPr>
        <a:xfrm>
          <a:off x="0" y="0"/>
          <a:ext cx="0" cy="0"/>
          <a:chOff x="0" y="0"/>
          <a:chExt cx="0" cy="0"/>
        </a:xfrm>
      </p:grpSpPr>
      <p:sp>
        <p:nvSpPr>
          <p:cNvPr id="307" name="Google Shape;307;p25"/>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308" name="Google Shape;308;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zLIK6tk_ZSnL0NAClephuZuk5ePsM90Ivch2WZJyQ4/copy" TargetMode="External"/><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freepik.com/free-vector/landing-page-template-artificial-intelligence_5860714.htm/?utm_source=slidesgo_template&amp;utm_medium=referral-link&amp;utm_campaign=sg_resources&amp;utm_content=freepik" TargetMode="External"/><Relationship Id="rId4" Type="http://schemas.openxmlformats.org/officeDocument/2006/relationships/hyperlink" Target="https://www.freepik.com/free-vector/landing-page-neon-with-smartphone_6071413.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hoto/side-view-man-using-smartphone_11631591.htm/?utm_source=slidesgo_template&amp;utm_medium=referral-link&amp;utm_campaign=sg_resources&amp;utm_content=freepik" TargetMode="External"/><Relationship Id="rId4" Type="http://schemas.openxmlformats.org/officeDocument/2006/relationships/hyperlink" Target="https://www.freepik.com/free-photo/side-view-woman-working-digital-monitors_13327612.htm/?utm_source=slidesgo_template&amp;utm_medium=referral-link&amp;utm_campaign=sg_resources&amp;utm_content=freepik" TargetMode="External"/><Relationship Id="rId5" Type="http://schemas.openxmlformats.org/officeDocument/2006/relationships/hyperlink" Target="https://www.freepik.com/free-vector/artificial-intelligence-template-landing-page_5860713.htm/?utm_source=slidesgo_template&amp;utm_medium=referral-link&amp;utm_campaign=sg_resources&amp;utm_content=freepik" TargetMode="External"/><Relationship Id="rId6" Type="http://schemas.openxmlformats.org/officeDocument/2006/relationships/hyperlink" Target="https://www.freepik.com/free-vector/artificial-intelligence-landing-page_5831054.htm/?utm_source=slidesgo_template&amp;utm_medium=referral-link&amp;utm_campaign=sg_resources&amp;utm_content=freepik" TargetMode="External"/><Relationship Id="rId7" Type="http://schemas.openxmlformats.org/officeDocument/2006/relationships/hyperlink" Target="https://www.freepik.com/free-vector/artificial-intelligence-landing-page-template_5896792.htm/?utm_source=slidesgo_template&amp;utm_medium=referral-link&amp;utm_campaign=sg_resources&amp;utm_content=freepik" TargetMode="External"/><Relationship Id="rId8" Type="http://schemas.openxmlformats.org/officeDocument/2006/relationships/hyperlink" Target="https://www.flaticon.com/packs/artificial-intelligence-166/?utm_source=slidesgo_template&amp;utm_medium=referral-link&amp;utm_campaign=sg_resources&amp;utm_content=flatic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fonts.google.com/specimen/Trispace" TargetMode="External"/><Relationship Id="rId4" Type="http://schemas.openxmlformats.org/officeDocument/2006/relationships/hyperlink" Target="https://fonts.google.com/specimen/Maven+Pr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s://slidesgo.com/ai-presentations#rs=banner-top" TargetMode="External"/><Relationship Id="rId4" Type="http://schemas.openxmlformats.org/officeDocument/2006/relationships/hyperlink" Target="https://slidesgo.com/presentation-maker?order=recent#rs=collections-trending-searches" TargetMode="External"/><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hyperlink" Target="https://workspace.google.com/marketplace/app/icons_for_slides_docs/38157832650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pSp>
        <p:nvGrpSpPr>
          <p:cNvPr id="321" name="Google Shape;321;p29"/>
          <p:cNvGrpSpPr/>
          <p:nvPr/>
        </p:nvGrpSpPr>
        <p:grpSpPr>
          <a:xfrm>
            <a:off x="4996653" y="-305023"/>
            <a:ext cx="4646311" cy="5754710"/>
            <a:chOff x="4996653" y="-305023"/>
            <a:chExt cx="4646311" cy="5754710"/>
          </a:xfrm>
        </p:grpSpPr>
        <p:grpSp>
          <p:nvGrpSpPr>
            <p:cNvPr id="322" name="Google Shape;322;p29"/>
            <p:cNvGrpSpPr/>
            <p:nvPr/>
          </p:nvGrpSpPr>
          <p:grpSpPr>
            <a:xfrm>
              <a:off x="4996653" y="-305023"/>
              <a:ext cx="4646311" cy="5754710"/>
              <a:chOff x="4538025" y="-782873"/>
              <a:chExt cx="5023039" cy="6221308"/>
            </a:xfrm>
          </p:grpSpPr>
          <p:grpSp>
            <p:nvGrpSpPr>
              <p:cNvPr id="323" name="Google Shape;323;p29"/>
              <p:cNvGrpSpPr/>
              <p:nvPr/>
            </p:nvGrpSpPr>
            <p:grpSpPr>
              <a:xfrm>
                <a:off x="4538025" y="182501"/>
                <a:ext cx="4013995" cy="5255934"/>
                <a:chOff x="4814250" y="182501"/>
                <a:chExt cx="4013995" cy="5255934"/>
              </a:xfrm>
            </p:grpSpPr>
            <p:grpSp>
              <p:nvGrpSpPr>
                <p:cNvPr id="324" name="Google Shape;324;p29"/>
                <p:cNvGrpSpPr/>
                <p:nvPr/>
              </p:nvGrpSpPr>
              <p:grpSpPr>
                <a:xfrm>
                  <a:off x="5653380" y="891630"/>
                  <a:ext cx="3084513" cy="4546804"/>
                  <a:chOff x="2578080" y="1561820"/>
                  <a:chExt cx="1345832" cy="1983858"/>
                </a:xfrm>
              </p:grpSpPr>
              <p:sp>
                <p:nvSpPr>
                  <p:cNvPr id="325" name="Google Shape;325;p29"/>
                  <p:cNvSpPr/>
                  <p:nvPr/>
                </p:nvSpPr>
                <p:spPr>
                  <a:xfrm>
                    <a:off x="2578080" y="2824581"/>
                    <a:ext cx="931084" cy="13690"/>
                  </a:xfrm>
                  <a:custGeom>
                    <a:rect b="b" l="l" r="r" t="t"/>
                    <a:pathLst>
                      <a:path extrusionOk="0" h="207" w="14078">
                        <a:moveTo>
                          <a:pt x="98" y="1"/>
                        </a:moveTo>
                        <a:cubicBezTo>
                          <a:pt x="45" y="1"/>
                          <a:pt x="0" y="46"/>
                          <a:pt x="0" y="108"/>
                        </a:cubicBezTo>
                        <a:cubicBezTo>
                          <a:pt x="0" y="161"/>
                          <a:pt x="45" y="206"/>
                          <a:pt x="98" y="206"/>
                        </a:cubicBezTo>
                        <a:lnTo>
                          <a:pt x="13970" y="206"/>
                        </a:lnTo>
                        <a:cubicBezTo>
                          <a:pt x="14024" y="206"/>
                          <a:pt x="14077" y="161"/>
                          <a:pt x="14077" y="108"/>
                        </a:cubicBezTo>
                        <a:cubicBezTo>
                          <a:pt x="14077" y="46"/>
                          <a:pt x="14024" y="1"/>
                          <a:pt x="1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2594549" y="2805137"/>
                    <a:ext cx="1329364" cy="740542"/>
                  </a:xfrm>
                  <a:custGeom>
                    <a:rect b="b" l="l" r="r" t="t"/>
                    <a:pathLst>
                      <a:path extrusionOk="0" h="11197" w="20100">
                        <a:moveTo>
                          <a:pt x="5791" y="63"/>
                        </a:moveTo>
                        <a:cubicBezTo>
                          <a:pt x="5398" y="170"/>
                          <a:pt x="5023" y="438"/>
                          <a:pt x="4907" y="830"/>
                        </a:cubicBezTo>
                        <a:lnTo>
                          <a:pt x="4907" y="830"/>
                        </a:lnTo>
                        <a:cubicBezTo>
                          <a:pt x="4319" y="687"/>
                          <a:pt x="3730" y="625"/>
                          <a:pt x="3132" y="580"/>
                        </a:cubicBezTo>
                        <a:lnTo>
                          <a:pt x="3132" y="580"/>
                        </a:lnTo>
                        <a:cubicBezTo>
                          <a:pt x="2971" y="563"/>
                          <a:pt x="2811" y="554"/>
                          <a:pt x="2650" y="563"/>
                        </a:cubicBezTo>
                        <a:lnTo>
                          <a:pt x="2650" y="563"/>
                        </a:lnTo>
                        <a:cubicBezTo>
                          <a:pt x="2490" y="563"/>
                          <a:pt x="2329" y="580"/>
                          <a:pt x="2169" y="580"/>
                        </a:cubicBezTo>
                        <a:lnTo>
                          <a:pt x="2169" y="580"/>
                        </a:lnTo>
                        <a:cubicBezTo>
                          <a:pt x="1901" y="589"/>
                          <a:pt x="1633" y="563"/>
                          <a:pt x="1366" y="536"/>
                        </a:cubicBezTo>
                        <a:lnTo>
                          <a:pt x="1366" y="536"/>
                        </a:lnTo>
                        <a:cubicBezTo>
                          <a:pt x="1053" y="500"/>
                          <a:pt x="697" y="563"/>
                          <a:pt x="411" y="687"/>
                        </a:cubicBezTo>
                        <a:lnTo>
                          <a:pt x="411" y="687"/>
                        </a:lnTo>
                        <a:cubicBezTo>
                          <a:pt x="286" y="741"/>
                          <a:pt x="161" y="830"/>
                          <a:pt x="90" y="946"/>
                        </a:cubicBezTo>
                        <a:lnTo>
                          <a:pt x="90" y="946"/>
                        </a:lnTo>
                        <a:cubicBezTo>
                          <a:pt x="19" y="1062"/>
                          <a:pt x="1" y="1214"/>
                          <a:pt x="63" y="1339"/>
                        </a:cubicBezTo>
                        <a:lnTo>
                          <a:pt x="63" y="1339"/>
                        </a:lnTo>
                        <a:cubicBezTo>
                          <a:pt x="108" y="1428"/>
                          <a:pt x="197" y="1499"/>
                          <a:pt x="295" y="1535"/>
                        </a:cubicBezTo>
                        <a:lnTo>
                          <a:pt x="295" y="1535"/>
                        </a:lnTo>
                        <a:cubicBezTo>
                          <a:pt x="474" y="1606"/>
                          <a:pt x="652" y="1588"/>
                          <a:pt x="830" y="1562"/>
                        </a:cubicBezTo>
                        <a:lnTo>
                          <a:pt x="830" y="1562"/>
                        </a:lnTo>
                        <a:cubicBezTo>
                          <a:pt x="964" y="1553"/>
                          <a:pt x="1098" y="1535"/>
                          <a:pt x="1241" y="1562"/>
                        </a:cubicBezTo>
                        <a:lnTo>
                          <a:pt x="1241" y="1562"/>
                        </a:lnTo>
                        <a:cubicBezTo>
                          <a:pt x="1366" y="1580"/>
                          <a:pt x="1482" y="1633"/>
                          <a:pt x="1607" y="1651"/>
                        </a:cubicBezTo>
                        <a:lnTo>
                          <a:pt x="1607" y="1651"/>
                        </a:lnTo>
                        <a:cubicBezTo>
                          <a:pt x="1687" y="1660"/>
                          <a:pt x="1767" y="1651"/>
                          <a:pt x="1856" y="1642"/>
                        </a:cubicBezTo>
                        <a:lnTo>
                          <a:pt x="1856" y="1642"/>
                        </a:lnTo>
                        <a:cubicBezTo>
                          <a:pt x="1937" y="1633"/>
                          <a:pt x="2026" y="1624"/>
                          <a:pt x="2106" y="1633"/>
                        </a:cubicBezTo>
                        <a:lnTo>
                          <a:pt x="2106" y="1633"/>
                        </a:lnTo>
                        <a:cubicBezTo>
                          <a:pt x="2222" y="1642"/>
                          <a:pt x="2320" y="1687"/>
                          <a:pt x="2427" y="1731"/>
                        </a:cubicBezTo>
                        <a:lnTo>
                          <a:pt x="2427" y="1731"/>
                        </a:lnTo>
                        <a:cubicBezTo>
                          <a:pt x="2713" y="1847"/>
                          <a:pt x="3016" y="1927"/>
                          <a:pt x="3319" y="1972"/>
                        </a:cubicBezTo>
                        <a:lnTo>
                          <a:pt x="3319" y="1972"/>
                        </a:lnTo>
                        <a:cubicBezTo>
                          <a:pt x="4087" y="2097"/>
                          <a:pt x="4800" y="2418"/>
                          <a:pt x="5469" y="2802"/>
                        </a:cubicBezTo>
                        <a:lnTo>
                          <a:pt x="5469" y="2802"/>
                        </a:lnTo>
                        <a:cubicBezTo>
                          <a:pt x="5782" y="2980"/>
                          <a:pt x="6076" y="3194"/>
                          <a:pt x="6379" y="3382"/>
                        </a:cubicBezTo>
                        <a:lnTo>
                          <a:pt x="6379" y="3382"/>
                        </a:lnTo>
                        <a:cubicBezTo>
                          <a:pt x="6692" y="3578"/>
                          <a:pt x="7048" y="3685"/>
                          <a:pt x="7387" y="3783"/>
                        </a:cubicBezTo>
                        <a:lnTo>
                          <a:pt x="7387" y="3783"/>
                        </a:lnTo>
                        <a:cubicBezTo>
                          <a:pt x="7753" y="3890"/>
                          <a:pt x="8119" y="3988"/>
                          <a:pt x="8494" y="4042"/>
                        </a:cubicBezTo>
                        <a:lnTo>
                          <a:pt x="8494" y="4042"/>
                        </a:lnTo>
                        <a:cubicBezTo>
                          <a:pt x="8868" y="4104"/>
                          <a:pt x="9243" y="4095"/>
                          <a:pt x="9618" y="4140"/>
                        </a:cubicBezTo>
                        <a:lnTo>
                          <a:pt x="9618" y="4140"/>
                        </a:lnTo>
                        <a:cubicBezTo>
                          <a:pt x="10394" y="4238"/>
                          <a:pt x="11161" y="4399"/>
                          <a:pt x="11901" y="4622"/>
                        </a:cubicBezTo>
                        <a:lnTo>
                          <a:pt x="11901" y="4622"/>
                        </a:lnTo>
                        <a:cubicBezTo>
                          <a:pt x="12223" y="4720"/>
                          <a:pt x="12535" y="4854"/>
                          <a:pt x="12767" y="5094"/>
                        </a:cubicBezTo>
                        <a:lnTo>
                          <a:pt x="12767" y="5094"/>
                        </a:lnTo>
                        <a:cubicBezTo>
                          <a:pt x="13097" y="5451"/>
                          <a:pt x="13320" y="5915"/>
                          <a:pt x="13570" y="6334"/>
                        </a:cubicBezTo>
                        <a:lnTo>
                          <a:pt x="13570" y="6334"/>
                        </a:lnTo>
                        <a:cubicBezTo>
                          <a:pt x="13855" y="6807"/>
                          <a:pt x="14141" y="7289"/>
                          <a:pt x="14417" y="7771"/>
                        </a:cubicBezTo>
                        <a:lnTo>
                          <a:pt x="14417" y="7771"/>
                        </a:lnTo>
                        <a:cubicBezTo>
                          <a:pt x="15051" y="8904"/>
                          <a:pt x="15648" y="10046"/>
                          <a:pt x="16246" y="11196"/>
                        </a:cubicBezTo>
                        <a:lnTo>
                          <a:pt x="16246" y="11196"/>
                        </a:lnTo>
                        <a:lnTo>
                          <a:pt x="20037" y="11196"/>
                        </a:lnTo>
                        <a:lnTo>
                          <a:pt x="20100" y="9368"/>
                        </a:lnTo>
                        <a:cubicBezTo>
                          <a:pt x="19404" y="8636"/>
                          <a:pt x="18717" y="7887"/>
                          <a:pt x="18048" y="7128"/>
                        </a:cubicBezTo>
                        <a:lnTo>
                          <a:pt x="18048" y="7128"/>
                        </a:lnTo>
                        <a:cubicBezTo>
                          <a:pt x="17914" y="6968"/>
                          <a:pt x="17780" y="6816"/>
                          <a:pt x="17647" y="6665"/>
                        </a:cubicBezTo>
                        <a:lnTo>
                          <a:pt x="17647" y="6665"/>
                        </a:lnTo>
                        <a:cubicBezTo>
                          <a:pt x="17459" y="6450"/>
                          <a:pt x="17272" y="6236"/>
                          <a:pt x="17085" y="6022"/>
                        </a:cubicBezTo>
                        <a:lnTo>
                          <a:pt x="17085" y="6022"/>
                        </a:lnTo>
                        <a:cubicBezTo>
                          <a:pt x="16870" y="5772"/>
                          <a:pt x="16647" y="5523"/>
                          <a:pt x="16442" y="5264"/>
                        </a:cubicBezTo>
                        <a:lnTo>
                          <a:pt x="16442" y="5264"/>
                        </a:lnTo>
                        <a:cubicBezTo>
                          <a:pt x="15818" y="4443"/>
                          <a:pt x="15336" y="3524"/>
                          <a:pt x="14908" y="2588"/>
                        </a:cubicBezTo>
                        <a:lnTo>
                          <a:pt x="14908" y="2588"/>
                        </a:lnTo>
                        <a:cubicBezTo>
                          <a:pt x="14489" y="1651"/>
                          <a:pt x="13659" y="902"/>
                          <a:pt x="12695" y="563"/>
                        </a:cubicBezTo>
                        <a:lnTo>
                          <a:pt x="12695" y="563"/>
                        </a:lnTo>
                        <a:cubicBezTo>
                          <a:pt x="12196" y="393"/>
                          <a:pt x="11661" y="331"/>
                          <a:pt x="11143" y="393"/>
                        </a:cubicBezTo>
                        <a:lnTo>
                          <a:pt x="11143" y="393"/>
                        </a:lnTo>
                        <a:cubicBezTo>
                          <a:pt x="10501" y="482"/>
                          <a:pt x="9975" y="670"/>
                          <a:pt x="9314" y="527"/>
                        </a:cubicBezTo>
                        <a:lnTo>
                          <a:pt x="9314" y="527"/>
                        </a:lnTo>
                        <a:cubicBezTo>
                          <a:pt x="8538" y="366"/>
                          <a:pt x="7780" y="170"/>
                          <a:pt x="6995" y="63"/>
                        </a:cubicBezTo>
                        <a:lnTo>
                          <a:pt x="6995" y="63"/>
                        </a:lnTo>
                        <a:cubicBezTo>
                          <a:pt x="6772" y="27"/>
                          <a:pt x="6549" y="1"/>
                          <a:pt x="6326" y="1"/>
                        </a:cubicBezTo>
                        <a:lnTo>
                          <a:pt x="6326" y="1"/>
                        </a:lnTo>
                        <a:cubicBezTo>
                          <a:pt x="6138" y="1"/>
                          <a:pt x="5960" y="18"/>
                          <a:pt x="5791" y="63"/>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9"/>
                  <p:cNvGrpSpPr/>
                  <p:nvPr/>
                </p:nvGrpSpPr>
                <p:grpSpPr>
                  <a:xfrm>
                    <a:off x="2587210" y="1561820"/>
                    <a:ext cx="912848" cy="926858"/>
                    <a:chOff x="2750971" y="1431167"/>
                    <a:chExt cx="602778" cy="612030"/>
                  </a:xfrm>
                </p:grpSpPr>
                <p:sp>
                  <p:nvSpPr>
                    <p:cNvPr id="328" name="Google Shape;328;p29"/>
                    <p:cNvSpPr/>
                    <p:nvPr/>
                  </p:nvSpPr>
                  <p:spPr>
                    <a:xfrm>
                      <a:off x="2976492" y="1662572"/>
                      <a:ext cx="151741" cy="148308"/>
                    </a:xfrm>
                    <a:custGeom>
                      <a:rect b="b" l="l" r="r" t="t"/>
                      <a:pathLst>
                        <a:path extrusionOk="0" h="2722" w="2785">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2998395" y="1683931"/>
                      <a:ext cx="107935" cy="105537"/>
                    </a:xfrm>
                    <a:custGeom>
                      <a:rect b="b" l="l" r="r" t="t"/>
                      <a:pathLst>
                        <a:path extrusionOk="0" h="1937" w="1981">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3128183" y="1772417"/>
                      <a:ext cx="133216" cy="111858"/>
                    </a:xfrm>
                    <a:custGeom>
                      <a:rect b="b" l="l" r="r" t="t"/>
                      <a:pathLst>
                        <a:path extrusionOk="0" h="2053" w="2445">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3108731" y="1823743"/>
                      <a:ext cx="45713" cy="93769"/>
                    </a:xfrm>
                    <a:custGeom>
                      <a:rect b="b" l="l" r="r" t="t"/>
                      <a:pathLst>
                        <a:path extrusionOk="0" h="1721" w="839">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3168503" y="1553163"/>
                      <a:ext cx="74427" cy="68597"/>
                    </a:xfrm>
                    <a:custGeom>
                      <a:rect b="b" l="l" r="r" t="t"/>
                      <a:pathLst>
                        <a:path extrusionOk="0" h="1259" w="1366">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3191333" y="1572124"/>
                      <a:ext cx="49145" cy="33127"/>
                    </a:xfrm>
                    <a:custGeom>
                      <a:rect b="b" l="l" r="r" t="t"/>
                      <a:pathLst>
                        <a:path extrusionOk="0" h="608" w="902">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115542" y="1585746"/>
                      <a:ext cx="46203" cy="104066"/>
                    </a:xfrm>
                    <a:custGeom>
                      <a:rect b="b" l="l" r="r" t="t"/>
                      <a:pathLst>
                        <a:path extrusionOk="0" h="1910" w="848">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3168994" y="1778247"/>
                      <a:ext cx="80747" cy="97746"/>
                    </a:xfrm>
                    <a:custGeom>
                      <a:rect b="b" l="l" r="r" t="t"/>
                      <a:pathLst>
                        <a:path extrusionOk="0" h="1794" w="1482">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3133523" y="1824724"/>
                      <a:ext cx="32637" cy="76933"/>
                    </a:xfrm>
                    <a:custGeom>
                      <a:rect b="b" l="l" r="r" t="t"/>
                      <a:pathLst>
                        <a:path extrusionOk="0" h="1412" w="599">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3198144" y="1643120"/>
                      <a:ext cx="48219" cy="19996"/>
                    </a:xfrm>
                    <a:custGeom>
                      <a:rect b="b" l="l" r="r" t="t"/>
                      <a:pathLst>
                        <a:path extrusionOk="0" h="367" w="885">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3080997" y="1431167"/>
                      <a:ext cx="272752" cy="612030"/>
                    </a:xfrm>
                    <a:custGeom>
                      <a:rect b="b" l="l" r="r" t="t"/>
                      <a:pathLst>
                        <a:path extrusionOk="0" h="11233" w="5006">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2843326" y="1772417"/>
                      <a:ext cx="133216" cy="111858"/>
                    </a:xfrm>
                    <a:custGeom>
                      <a:rect b="b" l="l" r="r" t="t"/>
                      <a:pathLst>
                        <a:path extrusionOk="0" h="2053" w="2445">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2950284" y="1823743"/>
                      <a:ext cx="45713" cy="93769"/>
                    </a:xfrm>
                    <a:custGeom>
                      <a:rect b="b" l="l" r="r" t="t"/>
                      <a:pathLst>
                        <a:path extrusionOk="0" h="1721" w="839">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2942982" y="1585746"/>
                      <a:ext cx="46203" cy="104066"/>
                    </a:xfrm>
                    <a:custGeom>
                      <a:rect b="b" l="l" r="r" t="t"/>
                      <a:pathLst>
                        <a:path extrusionOk="0" h="1910" w="848">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2854986" y="1778247"/>
                      <a:ext cx="80747" cy="97910"/>
                    </a:xfrm>
                    <a:custGeom>
                      <a:rect b="b" l="l" r="r" t="t"/>
                      <a:pathLst>
                        <a:path extrusionOk="0" h="1797" w="1482">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2938623" y="1824724"/>
                      <a:ext cx="32582" cy="76933"/>
                    </a:xfrm>
                    <a:custGeom>
                      <a:rect b="b" l="l" r="r" t="t"/>
                      <a:pathLst>
                        <a:path extrusionOk="0" h="1412" w="598">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2864249" y="1572124"/>
                      <a:ext cx="49145" cy="33127"/>
                    </a:xfrm>
                    <a:custGeom>
                      <a:rect b="b" l="l" r="r" t="t"/>
                      <a:pathLst>
                        <a:path extrusionOk="0" h="608" w="902">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2861797" y="1553163"/>
                      <a:ext cx="74427" cy="68597"/>
                    </a:xfrm>
                    <a:custGeom>
                      <a:rect b="b" l="l" r="r" t="t"/>
                      <a:pathLst>
                        <a:path extrusionOk="0" h="1259" w="1366">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2858419" y="1643120"/>
                      <a:ext cx="48165" cy="19996"/>
                    </a:xfrm>
                    <a:custGeom>
                      <a:rect b="b" l="l" r="r" t="t"/>
                      <a:pathLst>
                        <a:path extrusionOk="0" h="367" w="884">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2750971" y="1431167"/>
                      <a:ext cx="272752" cy="612030"/>
                    </a:xfrm>
                    <a:custGeom>
                      <a:rect b="b" l="l" r="r" t="t"/>
                      <a:pathLst>
                        <a:path extrusionOk="0" h="11233" w="5006">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9"/>
                  <p:cNvSpPr/>
                  <p:nvPr/>
                </p:nvSpPr>
                <p:spPr>
                  <a:xfrm>
                    <a:off x="2762389" y="2464281"/>
                    <a:ext cx="563973" cy="354886"/>
                  </a:xfrm>
                  <a:custGeom>
                    <a:rect b="b" l="l" r="r" t="t"/>
                    <a:pathLst>
                      <a:path extrusionOk="0" h="4301" w="6835">
                        <a:moveTo>
                          <a:pt x="1" y="1"/>
                        </a:moveTo>
                        <a:lnTo>
                          <a:pt x="2918" y="4301"/>
                        </a:lnTo>
                        <a:lnTo>
                          <a:pt x="4024" y="4301"/>
                        </a:lnTo>
                        <a:lnTo>
                          <a:pt x="6834" y="1"/>
                        </a:lnTo>
                        <a:close/>
                      </a:path>
                    </a:pathLst>
                  </a:custGeom>
                  <a:gradFill>
                    <a:gsLst>
                      <a:gs pos="0">
                        <a:schemeClr val="accent3">
                          <a:alpha val="50000"/>
                        </a:schemeClr>
                      </a:gs>
                      <a:gs pos="83000">
                        <a:srgbClr val="FFFFFF">
                          <a:alpha val="0"/>
                          <a:alpha val="50000"/>
                        </a:srgbClr>
                      </a:gs>
                      <a:gs pos="100000">
                        <a:srgbClr val="FFFFFF">
                          <a:alpha val="0"/>
                          <a:alpha val="50000"/>
                        </a:srgbClr>
                      </a:gs>
                    </a:gsLst>
                    <a:lin ang="16200038" scaled="0"/>
                  </a:gradFill>
                  <a:ln>
                    <a:noFill/>
                  </a:ln>
                  <a:effectLst>
                    <a:outerShdw blurRad="114300"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2585157" y="2888934"/>
                    <a:ext cx="76719" cy="21296"/>
                  </a:xfrm>
                  <a:custGeom>
                    <a:rect b="b" l="l" r="r" t="t"/>
                    <a:pathLst>
                      <a:path extrusionOk="0" h="322" w="116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2918497" y="2859436"/>
                    <a:ext cx="452579" cy="159325"/>
                  </a:xfrm>
                  <a:custGeom>
                    <a:rect b="b" l="l" r="r" t="t"/>
                    <a:pathLst>
                      <a:path extrusionOk="0" h="2409" w="6843">
                        <a:moveTo>
                          <a:pt x="36" y="232"/>
                        </a:moveTo>
                        <a:cubicBezTo>
                          <a:pt x="63" y="312"/>
                          <a:pt x="107" y="375"/>
                          <a:pt x="161" y="437"/>
                        </a:cubicBezTo>
                        <a:lnTo>
                          <a:pt x="161" y="437"/>
                        </a:lnTo>
                        <a:cubicBezTo>
                          <a:pt x="259" y="562"/>
                          <a:pt x="411" y="643"/>
                          <a:pt x="562" y="705"/>
                        </a:cubicBezTo>
                        <a:lnTo>
                          <a:pt x="562" y="705"/>
                        </a:lnTo>
                        <a:cubicBezTo>
                          <a:pt x="705" y="759"/>
                          <a:pt x="857" y="803"/>
                          <a:pt x="1009" y="848"/>
                        </a:cubicBezTo>
                        <a:lnTo>
                          <a:pt x="1009" y="848"/>
                        </a:lnTo>
                        <a:cubicBezTo>
                          <a:pt x="1160" y="892"/>
                          <a:pt x="1312" y="937"/>
                          <a:pt x="1463" y="973"/>
                        </a:cubicBezTo>
                        <a:lnTo>
                          <a:pt x="1463" y="973"/>
                        </a:lnTo>
                        <a:cubicBezTo>
                          <a:pt x="1767" y="1062"/>
                          <a:pt x="2070" y="1133"/>
                          <a:pt x="2382" y="1205"/>
                        </a:cubicBezTo>
                        <a:lnTo>
                          <a:pt x="2382" y="1205"/>
                        </a:lnTo>
                        <a:cubicBezTo>
                          <a:pt x="2534" y="1231"/>
                          <a:pt x="2695" y="1258"/>
                          <a:pt x="2837" y="1285"/>
                        </a:cubicBezTo>
                        <a:lnTo>
                          <a:pt x="2837" y="1285"/>
                        </a:lnTo>
                        <a:cubicBezTo>
                          <a:pt x="2998" y="1312"/>
                          <a:pt x="3141" y="1347"/>
                          <a:pt x="3292" y="1383"/>
                        </a:cubicBezTo>
                        <a:lnTo>
                          <a:pt x="3292" y="1383"/>
                        </a:lnTo>
                        <a:cubicBezTo>
                          <a:pt x="3899" y="1526"/>
                          <a:pt x="4470" y="1758"/>
                          <a:pt x="5023" y="2043"/>
                        </a:cubicBezTo>
                        <a:lnTo>
                          <a:pt x="5023" y="2043"/>
                        </a:lnTo>
                        <a:cubicBezTo>
                          <a:pt x="5308" y="2177"/>
                          <a:pt x="5603" y="2311"/>
                          <a:pt x="5915" y="2364"/>
                        </a:cubicBezTo>
                        <a:lnTo>
                          <a:pt x="5915" y="2364"/>
                        </a:lnTo>
                        <a:cubicBezTo>
                          <a:pt x="6076" y="2391"/>
                          <a:pt x="6236" y="2409"/>
                          <a:pt x="6397" y="2382"/>
                        </a:cubicBezTo>
                        <a:lnTo>
                          <a:pt x="6397" y="2382"/>
                        </a:lnTo>
                        <a:cubicBezTo>
                          <a:pt x="6557" y="2373"/>
                          <a:pt x="6709" y="2320"/>
                          <a:pt x="6843" y="2239"/>
                        </a:cubicBezTo>
                        <a:lnTo>
                          <a:pt x="6843" y="2239"/>
                        </a:lnTo>
                        <a:cubicBezTo>
                          <a:pt x="6557" y="2364"/>
                          <a:pt x="6236" y="2355"/>
                          <a:pt x="5942" y="2275"/>
                        </a:cubicBezTo>
                        <a:lnTo>
                          <a:pt x="5942" y="2275"/>
                        </a:lnTo>
                        <a:cubicBezTo>
                          <a:pt x="5639" y="2204"/>
                          <a:pt x="5371" y="2052"/>
                          <a:pt x="5094" y="1909"/>
                        </a:cubicBezTo>
                        <a:lnTo>
                          <a:pt x="5094" y="1909"/>
                        </a:lnTo>
                        <a:cubicBezTo>
                          <a:pt x="4818" y="1758"/>
                          <a:pt x="4541" y="1615"/>
                          <a:pt x="4247" y="1490"/>
                        </a:cubicBezTo>
                        <a:lnTo>
                          <a:pt x="4247" y="1490"/>
                        </a:lnTo>
                        <a:cubicBezTo>
                          <a:pt x="3952" y="1374"/>
                          <a:pt x="3649" y="1276"/>
                          <a:pt x="3337" y="1196"/>
                        </a:cubicBezTo>
                        <a:lnTo>
                          <a:pt x="3337" y="1196"/>
                        </a:lnTo>
                        <a:cubicBezTo>
                          <a:pt x="3185" y="1160"/>
                          <a:pt x="3034" y="1133"/>
                          <a:pt x="2873" y="1106"/>
                        </a:cubicBezTo>
                        <a:lnTo>
                          <a:pt x="2873" y="1106"/>
                        </a:lnTo>
                        <a:cubicBezTo>
                          <a:pt x="2712" y="1080"/>
                          <a:pt x="2570" y="1053"/>
                          <a:pt x="2409" y="1026"/>
                        </a:cubicBezTo>
                        <a:lnTo>
                          <a:pt x="2409" y="1026"/>
                        </a:lnTo>
                        <a:cubicBezTo>
                          <a:pt x="2106" y="973"/>
                          <a:pt x="1802" y="901"/>
                          <a:pt x="1499" y="830"/>
                        </a:cubicBezTo>
                        <a:lnTo>
                          <a:pt x="1499" y="830"/>
                        </a:lnTo>
                        <a:lnTo>
                          <a:pt x="1044" y="732"/>
                        </a:lnTo>
                        <a:cubicBezTo>
                          <a:pt x="893" y="696"/>
                          <a:pt x="732" y="660"/>
                          <a:pt x="589" y="616"/>
                        </a:cubicBezTo>
                        <a:lnTo>
                          <a:pt x="589" y="616"/>
                        </a:lnTo>
                        <a:cubicBezTo>
                          <a:pt x="446" y="571"/>
                          <a:pt x="304" y="509"/>
                          <a:pt x="197" y="402"/>
                        </a:cubicBezTo>
                        <a:lnTo>
                          <a:pt x="197" y="402"/>
                        </a:lnTo>
                        <a:cubicBezTo>
                          <a:pt x="90" y="304"/>
                          <a:pt x="9" y="152"/>
                          <a:pt x="18" y="0"/>
                        </a:cubicBezTo>
                        <a:lnTo>
                          <a:pt x="18" y="0"/>
                        </a:lnTo>
                        <a:cubicBezTo>
                          <a:pt x="0" y="72"/>
                          <a:pt x="9" y="152"/>
                          <a:pt x="36" y="232"/>
                        </a:cubicBez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2912015" y="2831658"/>
                    <a:ext cx="113360" cy="76786"/>
                  </a:xfrm>
                  <a:custGeom>
                    <a:rect b="b" l="l" r="r" t="t"/>
                    <a:pathLst>
                      <a:path extrusionOk="0" h="1161" w="1714">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9"/>
                <p:cNvSpPr/>
                <p:nvPr/>
              </p:nvSpPr>
              <p:spPr>
                <a:xfrm>
                  <a:off x="4814250" y="596848"/>
                  <a:ext cx="716036" cy="71612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7393860" y="3277728"/>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8035449" y="2585529"/>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5530281" y="3035708"/>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011756" y="584085"/>
                  <a:ext cx="1292563" cy="1292651"/>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8035457" y="1519454"/>
                  <a:ext cx="792788" cy="7928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5021733" y="1950845"/>
                  <a:ext cx="508552" cy="50858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5788842" y="633050"/>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6457220" y="182501"/>
                  <a:ext cx="354760" cy="3547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29"/>
              <p:cNvGrpSpPr/>
              <p:nvPr/>
            </p:nvGrpSpPr>
            <p:grpSpPr>
              <a:xfrm flipH="1" rot="-2979843">
                <a:off x="7139016" y="358"/>
                <a:ext cx="2497851" cy="956975"/>
                <a:chOff x="300338" y="2024677"/>
                <a:chExt cx="2497728" cy="956928"/>
              </a:xfrm>
            </p:grpSpPr>
            <p:sp>
              <p:nvSpPr>
                <p:cNvPr id="362" name="Google Shape;362;p29"/>
                <p:cNvSpPr/>
                <p:nvPr/>
              </p:nvSpPr>
              <p:spPr>
                <a:xfrm>
                  <a:off x="300338" y="2024677"/>
                  <a:ext cx="2497728" cy="956928"/>
                </a:xfrm>
                <a:custGeom>
                  <a:rect b="b" l="l" r="r" t="t"/>
                  <a:pathLst>
                    <a:path extrusionOk="0" h="7308" w="19075">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1740733" y="2219786"/>
                  <a:ext cx="955618" cy="709185"/>
                </a:xfrm>
                <a:custGeom>
                  <a:rect b="b" l="l" r="r" t="t"/>
                  <a:pathLst>
                    <a:path extrusionOk="0" h="5416" w="7298">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4" name="Google Shape;364;p29"/>
            <p:cNvSpPr/>
            <p:nvPr/>
          </p:nvSpPr>
          <p:spPr>
            <a:xfrm rot="-3033130">
              <a:off x="8204856" y="1418610"/>
              <a:ext cx="240324" cy="162787"/>
            </a:xfrm>
            <a:custGeom>
              <a:rect b="b" l="l" r="r" t="t"/>
              <a:pathLst>
                <a:path extrusionOk="0" h="1161" w="1714">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flipH="1" rot="7930158">
              <a:off x="7532339" y="1461822"/>
              <a:ext cx="162646" cy="45148"/>
            </a:xfrm>
            <a:custGeom>
              <a:rect b="b" l="l" r="r" t="t"/>
              <a:pathLst>
                <a:path extrusionOk="0" h="322" w="116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9"/>
          <p:cNvSpPr txBox="1"/>
          <p:nvPr>
            <p:ph type="ctrTitle"/>
          </p:nvPr>
        </p:nvSpPr>
        <p:spPr>
          <a:xfrm>
            <a:off x="962075" y="921300"/>
            <a:ext cx="4242600" cy="25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chemeClr val="dk2"/>
                </a:solidFill>
              </a:rPr>
              <a:t>Investment Forecasting</a:t>
            </a:r>
            <a:r>
              <a:rPr lang="en" sz="3300">
                <a:solidFill>
                  <a:schemeClr val="dk2"/>
                </a:solidFill>
              </a:rPr>
              <a:t> </a:t>
            </a:r>
            <a:r>
              <a:rPr lang="en" sz="3300"/>
              <a:t> </a:t>
            </a:r>
            <a:endParaRPr sz="3300"/>
          </a:p>
          <a:p>
            <a:pPr indent="0" lvl="0" marL="0" rtl="0" algn="ctr">
              <a:spcBef>
                <a:spcPts val="0"/>
              </a:spcBef>
              <a:spcAft>
                <a:spcPts val="0"/>
              </a:spcAft>
              <a:buNone/>
            </a:pPr>
            <a:r>
              <a:rPr lang="en" sz="3200"/>
              <a:t>(Monte Carlo Simulation)</a:t>
            </a:r>
            <a:endParaRPr sz="3200"/>
          </a:p>
        </p:txBody>
      </p:sp>
      <p:sp>
        <p:nvSpPr>
          <p:cNvPr id="367" name="Google Shape;367;p29"/>
          <p:cNvSpPr txBox="1"/>
          <p:nvPr>
            <p:ph idx="1" type="subTitle"/>
          </p:nvPr>
        </p:nvSpPr>
        <p:spPr>
          <a:xfrm>
            <a:off x="2217100" y="3702075"/>
            <a:ext cx="18234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2:  FARIDA, DIEGO, AHMED, BRANDON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type="title"/>
          </p:nvPr>
        </p:nvSpPr>
        <p:spPr>
          <a:xfrm>
            <a:off x="713100" y="217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Probabilities</a:t>
            </a:r>
            <a:endParaRPr/>
          </a:p>
        </p:txBody>
      </p:sp>
      <p:sp>
        <p:nvSpPr>
          <p:cNvPr id="456" name="Google Shape;456;p38"/>
          <p:cNvSpPr txBox="1"/>
          <p:nvPr/>
        </p:nvSpPr>
        <p:spPr>
          <a:xfrm>
            <a:off x="767475" y="1189100"/>
            <a:ext cx="3000000" cy="3601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Graph of probabilities of positive return</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ETFs have a higher </a:t>
            </a:r>
            <a:r>
              <a:rPr lang="en" sz="1500">
                <a:solidFill>
                  <a:schemeClr val="dk1"/>
                </a:solidFill>
                <a:latin typeface="Trispace"/>
                <a:ea typeface="Trispace"/>
                <a:cs typeface="Trispace"/>
                <a:sym typeface="Trispace"/>
              </a:rPr>
              <a:t>probability</a:t>
            </a:r>
            <a:r>
              <a:rPr lang="en" sz="1500">
                <a:solidFill>
                  <a:schemeClr val="dk1"/>
                </a:solidFill>
                <a:latin typeface="Trispace"/>
                <a:ea typeface="Trispace"/>
                <a:cs typeface="Trispace"/>
                <a:sym typeface="Trispace"/>
              </a:rPr>
              <a:t> of giving you a return on your money</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Individual stocks are more riskier, and stocks like Amazon feel like a coin toss.</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200">
              <a:solidFill>
                <a:schemeClr val="dk1"/>
              </a:solidFill>
              <a:latin typeface="Maven Pro"/>
              <a:ea typeface="Maven Pro"/>
              <a:cs typeface="Maven Pro"/>
              <a:sym typeface="Maven Pro"/>
            </a:endParaRPr>
          </a:p>
        </p:txBody>
      </p:sp>
      <p:pic>
        <p:nvPicPr>
          <p:cNvPr id="457" name="Google Shape;457;p38" title="Screenshot 2025-12-16 at 10.47.15 PM.png"/>
          <p:cNvPicPr preferRelativeResize="0"/>
          <p:nvPr/>
        </p:nvPicPr>
        <p:blipFill>
          <a:blip r:embed="rId3">
            <a:alphaModFix/>
          </a:blip>
          <a:stretch>
            <a:fillRect/>
          </a:stretch>
        </p:blipFill>
        <p:spPr>
          <a:xfrm>
            <a:off x="4626183" y="1152700"/>
            <a:ext cx="4007145" cy="317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txBox="1"/>
          <p:nvPr>
            <p:ph type="title"/>
          </p:nvPr>
        </p:nvSpPr>
        <p:spPr>
          <a:xfrm>
            <a:off x="713100" y="300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Volatility</a:t>
            </a:r>
            <a:endParaRPr/>
          </a:p>
        </p:txBody>
      </p:sp>
      <p:sp>
        <p:nvSpPr>
          <p:cNvPr id="463" name="Google Shape;463;p39"/>
          <p:cNvSpPr txBox="1"/>
          <p:nvPr/>
        </p:nvSpPr>
        <p:spPr>
          <a:xfrm>
            <a:off x="767475" y="1271300"/>
            <a:ext cx="3000000" cy="3370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Graph of volatilities of stocks and ETFs</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ETFs have lower level of volatility on average, AGG is the safest ETF</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Individual stocks are more volatile on average, and can skew farther than ETfs</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200">
              <a:solidFill>
                <a:schemeClr val="dk1"/>
              </a:solidFill>
              <a:latin typeface="Maven Pro"/>
              <a:ea typeface="Maven Pro"/>
              <a:cs typeface="Maven Pro"/>
              <a:sym typeface="Maven Pro"/>
            </a:endParaRPr>
          </a:p>
        </p:txBody>
      </p:sp>
      <p:pic>
        <p:nvPicPr>
          <p:cNvPr id="464" name="Google Shape;464;p39" title="Screenshot 2025-12-16 at 10.46.38 PM.png"/>
          <p:cNvPicPr preferRelativeResize="0"/>
          <p:nvPr/>
        </p:nvPicPr>
        <p:blipFill>
          <a:blip r:embed="rId3">
            <a:alphaModFix/>
          </a:blip>
          <a:stretch>
            <a:fillRect/>
          </a:stretch>
        </p:blipFill>
        <p:spPr>
          <a:xfrm>
            <a:off x="4495150" y="1037100"/>
            <a:ext cx="4232857" cy="337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Performance</a:t>
            </a:r>
            <a:endParaRPr/>
          </a:p>
        </p:txBody>
      </p:sp>
      <p:sp>
        <p:nvSpPr>
          <p:cNvPr id="470" name="Google Shape;470;p40"/>
          <p:cNvSpPr txBox="1"/>
          <p:nvPr/>
        </p:nvSpPr>
        <p:spPr>
          <a:xfrm>
            <a:off x="1266050" y="1249325"/>
            <a:ext cx="52152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rispace"/>
                <a:ea typeface="Trispace"/>
                <a:cs typeface="Trispace"/>
                <a:sym typeface="Trispace"/>
              </a:rPr>
              <a:t>Prediction: Carefully selected individual stocks will consistently outperform broad index funds such as SPY, QQQ, and AGG.</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rPr lang="en" sz="1500">
                <a:solidFill>
                  <a:schemeClr val="dk1"/>
                </a:solidFill>
                <a:latin typeface="Trispace"/>
                <a:ea typeface="Trispace"/>
                <a:cs typeface="Trispace"/>
                <a:sym typeface="Trispace"/>
              </a:rPr>
              <a:t>Outcome: While index funds typically exhibit lower volatility and greater stability compared to individual top market capitalization stocks, </a:t>
            </a:r>
            <a:r>
              <a:rPr b="1" lang="en" sz="1500">
                <a:solidFill>
                  <a:schemeClr val="dk1"/>
                </a:solidFill>
                <a:latin typeface="Trispace"/>
                <a:ea typeface="Trispace"/>
                <a:cs typeface="Trispace"/>
                <a:sym typeface="Trispace"/>
              </a:rPr>
              <a:t>targeted investment in select stocks is expected to generate superior returns over time.</a:t>
            </a:r>
            <a:endParaRPr b="1" sz="1500">
              <a:solidFill>
                <a:schemeClr val="dk1"/>
              </a:solidFill>
              <a:latin typeface="Trispace"/>
              <a:ea typeface="Trispace"/>
              <a:cs typeface="Trispace"/>
              <a:sym typeface="Trispac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type="title"/>
          </p:nvPr>
        </p:nvSpPr>
        <p:spPr>
          <a:xfrm>
            <a:off x="834725" y="1999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Tableau Live </a:t>
            </a:r>
            <a:r>
              <a:rPr b="1" lang="en"/>
              <a:t>Demo!</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713100" y="1360975"/>
            <a:ext cx="3728700" cy="87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br>
              <a:rPr lang="en"/>
            </a:br>
            <a:br>
              <a:rPr lang="en"/>
            </a:br>
            <a:br>
              <a:rPr lang="en"/>
            </a:br>
            <a:r>
              <a:rPr lang="en"/>
              <a:t>Q&amp;A?</a:t>
            </a:r>
            <a:endParaRPr/>
          </a:p>
        </p:txBody>
      </p:sp>
      <p:sp>
        <p:nvSpPr>
          <p:cNvPr id="481" name="Google Shape;481;p42"/>
          <p:cNvSpPr/>
          <p:nvPr/>
        </p:nvSpPr>
        <p:spPr>
          <a:xfrm>
            <a:off x="7023053" y="3879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6053505" y="21885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7063572" y="5526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4737288" y="741106"/>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7464915" y="12303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5062740" y="31108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7063573" y="311082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5260079" y="3724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5062747" y="14803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42"/>
          <p:cNvGrpSpPr/>
          <p:nvPr/>
        </p:nvGrpSpPr>
        <p:grpSpPr>
          <a:xfrm>
            <a:off x="5510908" y="1750653"/>
            <a:ext cx="2113582" cy="1642194"/>
            <a:chOff x="3186425" y="4160625"/>
            <a:chExt cx="533679" cy="414643"/>
          </a:xfrm>
        </p:grpSpPr>
        <p:grpSp>
          <p:nvGrpSpPr>
            <p:cNvPr id="491" name="Google Shape;491;p42"/>
            <p:cNvGrpSpPr/>
            <p:nvPr/>
          </p:nvGrpSpPr>
          <p:grpSpPr>
            <a:xfrm>
              <a:off x="3248670" y="4212301"/>
              <a:ext cx="409169" cy="311298"/>
              <a:chOff x="3248670" y="4212301"/>
              <a:chExt cx="409169" cy="311298"/>
            </a:xfrm>
          </p:grpSpPr>
          <p:sp>
            <p:nvSpPr>
              <p:cNvPr id="492" name="Google Shape;492;p42"/>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42"/>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539400"/>
            <a:ext cx="422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505" name="Google Shape;505;p43"/>
          <p:cNvSpPr txBox="1"/>
          <p:nvPr/>
        </p:nvSpPr>
        <p:spPr>
          <a:xfrm>
            <a:off x="1378050" y="1568375"/>
            <a:ext cx="4950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Data Collection:</a:t>
            </a:r>
            <a:r>
              <a:rPr lang="en" sz="1200">
                <a:solidFill>
                  <a:schemeClr val="dk1"/>
                </a:solidFill>
                <a:latin typeface="Maven Pro"/>
                <a:ea typeface="Maven Pro"/>
                <a:cs typeface="Maven Pro"/>
                <a:sym typeface="Maven Pro"/>
              </a:rPr>
              <a:t> Fetch current &amp; historical data from </a:t>
            </a:r>
            <a:r>
              <a:rPr lang="en" sz="1200">
                <a:solidFill>
                  <a:schemeClr val="dk1"/>
                </a:solidFill>
                <a:latin typeface="Maven Pro"/>
                <a:ea typeface="Maven Pro"/>
                <a:cs typeface="Maven Pro"/>
                <a:sym typeface="Maven Pro"/>
              </a:rPr>
              <a:t>Yahoo Finance</a:t>
            </a:r>
            <a:r>
              <a:rPr lang="en" sz="1200">
                <a:solidFill>
                  <a:schemeClr val="dk1"/>
                </a:solidFill>
                <a:latin typeface="Maven Pro"/>
                <a:ea typeface="Maven Pro"/>
                <a:cs typeface="Maven Pro"/>
                <a:sym typeface="Maven Pro"/>
              </a:rPr>
              <a:t> for </a:t>
            </a:r>
            <a:r>
              <a:rPr b="1" lang="en" sz="1200">
                <a:solidFill>
                  <a:schemeClr val="dk1"/>
                </a:solidFill>
                <a:latin typeface="Maven Pro"/>
                <a:ea typeface="Maven Pro"/>
                <a:cs typeface="Maven Pro"/>
                <a:sym typeface="Maven Pro"/>
              </a:rPr>
              <a:t>SPY, QQQ, AGG,</a:t>
            </a:r>
            <a:r>
              <a:rPr lang="en" sz="1200">
                <a:solidFill>
                  <a:schemeClr val="dk1"/>
                </a:solidFill>
                <a:latin typeface="Maven Pro"/>
                <a:ea typeface="Maven Pro"/>
                <a:cs typeface="Maven Pro"/>
                <a:sym typeface="Maven Pro"/>
              </a:rPr>
              <a:t> &amp; select stocks.</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200">
                <a:solidFill>
                  <a:schemeClr val="dk1"/>
                </a:solidFill>
                <a:latin typeface="Maven Pro"/>
                <a:ea typeface="Maven Pro"/>
                <a:cs typeface="Maven Pro"/>
                <a:sym typeface="Maven Pro"/>
              </a:rPr>
              <a:t>Storage: </a:t>
            </a:r>
            <a:r>
              <a:rPr lang="en" sz="1200">
                <a:solidFill>
                  <a:schemeClr val="dk1"/>
                </a:solidFill>
                <a:latin typeface="Maven Pro"/>
                <a:ea typeface="Maven Pro"/>
                <a:cs typeface="Maven Pro"/>
                <a:sym typeface="Maven Pro"/>
              </a:rPr>
              <a:t>Save data in CSV or Pandas DataFrames.</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200">
                <a:solidFill>
                  <a:schemeClr val="dk1"/>
                </a:solidFill>
                <a:latin typeface="Maven Pro"/>
                <a:ea typeface="Maven Pro"/>
                <a:cs typeface="Maven Pro"/>
                <a:sym typeface="Maven Pro"/>
              </a:rPr>
              <a:t>Processing: </a:t>
            </a:r>
            <a:r>
              <a:rPr lang="en" sz="1200">
                <a:solidFill>
                  <a:schemeClr val="dk1"/>
                </a:solidFill>
                <a:latin typeface="Maven Pro"/>
                <a:ea typeface="Maven Pro"/>
                <a:cs typeface="Maven Pro"/>
                <a:sym typeface="Maven Pro"/>
              </a:rPr>
              <a:t>Clean data, align dates, and calculate returns in Python.</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200">
                <a:solidFill>
                  <a:schemeClr val="dk1"/>
                </a:solidFill>
                <a:latin typeface="Maven Pro"/>
                <a:ea typeface="Maven Pro"/>
                <a:cs typeface="Maven Pro"/>
                <a:sym typeface="Maven Pro"/>
              </a:rPr>
              <a:t>Simulation: </a:t>
            </a:r>
            <a:r>
              <a:rPr lang="en" sz="1200">
                <a:solidFill>
                  <a:schemeClr val="dk1"/>
                </a:solidFill>
                <a:latin typeface="Maven Pro"/>
                <a:ea typeface="Maven Pro"/>
                <a:cs typeface="Maven Pro"/>
                <a:sym typeface="Maven Pro"/>
              </a:rPr>
              <a:t>Run 10,000+ Monte Carlo simulations for 10–20 years.</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200">
                <a:solidFill>
                  <a:schemeClr val="dk1"/>
                </a:solidFill>
                <a:latin typeface="Maven Pro"/>
                <a:ea typeface="Maven Pro"/>
                <a:cs typeface="Maven Pro"/>
                <a:sym typeface="Maven Pro"/>
              </a:rPr>
              <a:t>Visualization:</a:t>
            </a:r>
            <a:r>
              <a:rPr lang="en" sz="1200">
                <a:solidFill>
                  <a:schemeClr val="dk1"/>
                </a:solidFill>
                <a:latin typeface="Maven Pro"/>
                <a:ea typeface="Maven Pro"/>
                <a:cs typeface="Maven Pro"/>
                <a:sym typeface="Maven Pro"/>
              </a:rPr>
              <a:t> Use Tableau to display risk, return, and probability outcomes.</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200">
                <a:solidFill>
                  <a:schemeClr val="dk1"/>
                </a:solidFill>
                <a:latin typeface="Maven Pro"/>
                <a:ea typeface="Maven Pro"/>
                <a:cs typeface="Maven Pro"/>
                <a:sym typeface="Maven Pro"/>
              </a:rPr>
              <a:t>Stakeholders: </a:t>
            </a:r>
            <a:r>
              <a:rPr lang="en" sz="1200">
                <a:solidFill>
                  <a:schemeClr val="dk1"/>
                </a:solidFill>
                <a:latin typeface="Maven Pro"/>
                <a:ea typeface="Maven Pro"/>
                <a:cs typeface="Maven Pro"/>
                <a:sym typeface="Maven Pro"/>
              </a:rPr>
              <a:t>Investors and analysts view interactive dashboards to compare results.</a:t>
            </a:r>
            <a:endParaRPr sz="1200">
              <a:solidFill>
                <a:schemeClr val="dk1"/>
              </a:solidFill>
              <a:latin typeface="Maven Pro"/>
              <a:ea typeface="Maven Pro"/>
              <a:cs typeface="Maven Pro"/>
              <a:sym typeface="Maven Pro"/>
            </a:endParaRPr>
          </a:p>
        </p:txBody>
      </p:sp>
      <p:pic>
        <p:nvPicPr>
          <p:cNvPr descr="change the first node to say Fetch Data from API's" id="506" name="Google Shape;506;p43"/>
          <p:cNvPicPr preferRelativeResize="0"/>
          <p:nvPr/>
        </p:nvPicPr>
        <p:blipFill>
          <a:blip r:embed="rId3">
            <a:alphaModFix/>
          </a:blip>
          <a:stretch>
            <a:fillRect/>
          </a:stretch>
        </p:blipFill>
        <p:spPr>
          <a:xfrm>
            <a:off x="6328350" y="285625"/>
            <a:ext cx="2399276" cy="419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512" name="Google Shape;512;p44"/>
          <p:cNvSpPr txBox="1"/>
          <p:nvPr>
            <p:ph idx="1" type="subTitle"/>
          </p:nvPr>
        </p:nvSpPr>
        <p:spPr>
          <a:xfrm>
            <a:off x="856400" y="1390500"/>
            <a:ext cx="3442200" cy="3213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For our stock datasets we utilized yFinance</a:t>
            </a:r>
            <a:endParaRPr/>
          </a:p>
          <a:p>
            <a:pPr indent="-406400" lvl="0" marL="457200" rtl="0" algn="l">
              <a:spcBef>
                <a:spcPts val="0"/>
              </a:spcBef>
              <a:spcAft>
                <a:spcPts val="0"/>
              </a:spcAft>
              <a:buSzPts val="2800"/>
              <a:buChar char="-"/>
            </a:pPr>
            <a:r>
              <a:rPr lang="en"/>
              <a:t>We used get requests to obtain the data we required in order to build our dataframes for our monte carlo simulations.</a:t>
            </a:r>
            <a:endParaRPr/>
          </a:p>
          <a:p>
            <a:pPr indent="-406400" lvl="0" marL="457200" rtl="0" algn="l">
              <a:spcBef>
                <a:spcPts val="0"/>
              </a:spcBef>
              <a:spcAft>
                <a:spcPts val="0"/>
              </a:spcAft>
              <a:buSzPts val="2800"/>
              <a:buChar char="-"/>
            </a:pPr>
            <a:r>
              <a:rPr lang="en"/>
              <a:t>We cleaned the data by changing formatting, such as converting the ‘t’ row to datetime.</a:t>
            </a:r>
            <a:endParaRPr/>
          </a:p>
          <a:p>
            <a:pPr indent="-406400" lvl="0" marL="457200" rtl="0" algn="l">
              <a:spcBef>
                <a:spcPts val="0"/>
              </a:spcBef>
              <a:spcAft>
                <a:spcPts val="0"/>
              </a:spcAft>
              <a:buSzPts val="2800"/>
              <a:buChar char="-"/>
            </a:pPr>
            <a:r>
              <a:rPr lang="en"/>
              <a:t>yFinance seems better for historical data</a:t>
            </a:r>
            <a:endParaRPr/>
          </a:p>
        </p:txBody>
      </p:sp>
      <p:pic>
        <p:nvPicPr>
          <p:cNvPr id="513" name="Google Shape;513;p44"/>
          <p:cNvPicPr preferRelativeResize="0"/>
          <p:nvPr/>
        </p:nvPicPr>
        <p:blipFill>
          <a:blip r:embed="rId3">
            <a:alphaModFix/>
          </a:blip>
          <a:stretch>
            <a:fillRect/>
          </a:stretch>
        </p:blipFill>
        <p:spPr>
          <a:xfrm>
            <a:off x="6455101" y="539400"/>
            <a:ext cx="2015427" cy="1343300"/>
          </a:xfrm>
          <a:prstGeom prst="rect">
            <a:avLst/>
          </a:prstGeom>
          <a:noFill/>
          <a:ln>
            <a:noFill/>
          </a:ln>
        </p:spPr>
      </p:pic>
      <p:pic>
        <p:nvPicPr>
          <p:cNvPr id="514" name="Google Shape;514;p44"/>
          <p:cNvPicPr preferRelativeResize="0"/>
          <p:nvPr/>
        </p:nvPicPr>
        <p:blipFill>
          <a:blip r:embed="rId4">
            <a:alphaModFix/>
          </a:blip>
          <a:stretch>
            <a:fillRect/>
          </a:stretch>
        </p:blipFill>
        <p:spPr>
          <a:xfrm>
            <a:off x="4543697" y="2302500"/>
            <a:ext cx="4600303" cy="1159650"/>
          </a:xfrm>
          <a:prstGeom prst="rect">
            <a:avLst/>
          </a:prstGeom>
          <a:noFill/>
          <a:ln>
            <a:noFill/>
          </a:ln>
        </p:spPr>
      </p:pic>
      <p:pic>
        <p:nvPicPr>
          <p:cNvPr id="515" name="Google Shape;515;p44"/>
          <p:cNvPicPr preferRelativeResize="0"/>
          <p:nvPr/>
        </p:nvPicPr>
        <p:blipFill>
          <a:blip r:embed="rId5">
            <a:alphaModFix/>
          </a:blip>
          <a:stretch>
            <a:fillRect/>
          </a:stretch>
        </p:blipFill>
        <p:spPr>
          <a:xfrm>
            <a:off x="4543700" y="3828178"/>
            <a:ext cx="4600300" cy="1174897"/>
          </a:xfrm>
          <a:prstGeom prst="rect">
            <a:avLst/>
          </a:prstGeom>
          <a:noFill/>
          <a:ln>
            <a:noFill/>
          </a:ln>
        </p:spPr>
      </p:pic>
      <p:pic>
        <p:nvPicPr>
          <p:cNvPr id="516" name="Google Shape;516;p44"/>
          <p:cNvPicPr preferRelativeResize="0"/>
          <p:nvPr/>
        </p:nvPicPr>
        <p:blipFill>
          <a:blip r:embed="rId6">
            <a:alphaModFix/>
          </a:blip>
          <a:stretch>
            <a:fillRect/>
          </a:stretch>
        </p:blipFill>
        <p:spPr>
          <a:xfrm>
            <a:off x="4678275" y="3482788"/>
            <a:ext cx="1586625" cy="32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Monte Carlo Method</a:t>
            </a:r>
            <a:endParaRPr/>
          </a:p>
        </p:txBody>
      </p:sp>
      <p:sp>
        <p:nvSpPr>
          <p:cNvPr id="522" name="Google Shape;522;p45"/>
          <p:cNvSpPr txBox="1"/>
          <p:nvPr>
            <p:ph idx="1" type="subTitle"/>
          </p:nvPr>
        </p:nvSpPr>
        <p:spPr>
          <a:xfrm>
            <a:off x="5124000" y="1218600"/>
            <a:ext cx="3098400" cy="37455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Monte Carlo is a method of running a large amount of random trials.</a:t>
            </a:r>
            <a:endParaRPr/>
          </a:p>
          <a:p>
            <a:pPr indent="-406400" lvl="0" marL="457200" rtl="0" algn="l">
              <a:spcBef>
                <a:spcPts val="0"/>
              </a:spcBef>
              <a:spcAft>
                <a:spcPts val="0"/>
              </a:spcAft>
              <a:buSzPts val="2800"/>
              <a:buChar char="-"/>
            </a:pPr>
            <a:r>
              <a:rPr lang="en"/>
              <a:t>Gives insight to future trends, while accounting for uncertain probabilities.</a:t>
            </a:r>
            <a:endParaRPr/>
          </a:p>
          <a:p>
            <a:pPr indent="-406400" lvl="0" marL="457200" rtl="0" algn="l">
              <a:spcBef>
                <a:spcPts val="0"/>
              </a:spcBef>
              <a:spcAft>
                <a:spcPts val="0"/>
              </a:spcAft>
              <a:buSzPts val="2800"/>
              <a:buChar char="-"/>
            </a:pPr>
            <a:r>
              <a:rPr lang="en"/>
              <a:t>We can use historical data in order to create a basis for simulations</a:t>
            </a:r>
            <a:endParaRPr/>
          </a:p>
          <a:p>
            <a:pPr indent="-406400" lvl="0" marL="457200" rtl="0" algn="l">
              <a:spcBef>
                <a:spcPts val="0"/>
              </a:spcBef>
              <a:spcAft>
                <a:spcPts val="0"/>
              </a:spcAft>
              <a:buSzPts val="2800"/>
              <a:buChar char="-"/>
            </a:pPr>
            <a:r>
              <a:rPr lang="en"/>
              <a:t>After 10,000 simulations we can gather data describing worst/best/average case.</a:t>
            </a:r>
            <a:endParaRPr/>
          </a:p>
          <a:p>
            <a:pPr indent="-406400" lvl="0" marL="457200" rtl="0" algn="l">
              <a:spcBef>
                <a:spcPts val="0"/>
              </a:spcBef>
              <a:spcAft>
                <a:spcPts val="0"/>
              </a:spcAft>
              <a:buSzPts val="2800"/>
              <a:buChar char="-"/>
            </a:pPr>
            <a:r>
              <a:rPr lang="en"/>
              <a:t>Our monte carlo method will utilize the Geometric Brownian Motion model</a:t>
            </a:r>
            <a:endParaRPr/>
          </a:p>
        </p:txBody>
      </p:sp>
      <p:pic>
        <p:nvPicPr>
          <p:cNvPr id="523" name="Google Shape;523;p45"/>
          <p:cNvPicPr preferRelativeResize="0"/>
          <p:nvPr/>
        </p:nvPicPr>
        <p:blipFill>
          <a:blip r:embed="rId3">
            <a:alphaModFix/>
          </a:blip>
          <a:stretch>
            <a:fillRect/>
          </a:stretch>
        </p:blipFill>
        <p:spPr>
          <a:xfrm>
            <a:off x="1580300" y="3583350"/>
            <a:ext cx="2200275" cy="1504950"/>
          </a:xfrm>
          <a:prstGeom prst="rect">
            <a:avLst/>
          </a:prstGeom>
          <a:noFill/>
          <a:ln>
            <a:noFill/>
          </a:ln>
        </p:spPr>
      </p:pic>
      <p:pic>
        <p:nvPicPr>
          <p:cNvPr id="524" name="Google Shape;524;p45"/>
          <p:cNvPicPr preferRelativeResize="0"/>
          <p:nvPr/>
        </p:nvPicPr>
        <p:blipFill>
          <a:blip r:embed="rId4">
            <a:alphaModFix/>
          </a:blip>
          <a:stretch>
            <a:fillRect/>
          </a:stretch>
        </p:blipFill>
        <p:spPr>
          <a:xfrm>
            <a:off x="990475" y="1361700"/>
            <a:ext cx="3581513" cy="2221649"/>
          </a:xfrm>
          <a:prstGeom prst="rect">
            <a:avLst/>
          </a:prstGeom>
          <a:noFill/>
          <a:ln>
            <a:noFill/>
          </a:ln>
        </p:spPr>
      </p:pic>
      <p:sp>
        <p:nvSpPr>
          <p:cNvPr id="525" name="Google Shape;525;p45"/>
          <p:cNvSpPr txBox="1"/>
          <p:nvPr>
            <p:ph idx="3" type="subTitle"/>
          </p:nvPr>
        </p:nvSpPr>
        <p:spPr>
          <a:xfrm>
            <a:off x="2259650" y="1030275"/>
            <a:ext cx="14259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Example</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Monte Carlo Simulation</a:t>
            </a:r>
            <a:endParaRPr/>
          </a:p>
        </p:txBody>
      </p:sp>
      <p:sp>
        <p:nvSpPr>
          <p:cNvPr id="531" name="Google Shape;531;p46"/>
          <p:cNvSpPr txBox="1"/>
          <p:nvPr>
            <p:ph idx="1" type="subTitle"/>
          </p:nvPr>
        </p:nvSpPr>
        <p:spPr>
          <a:xfrm>
            <a:off x="5041775" y="1308300"/>
            <a:ext cx="3098400" cy="3349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We will use our </a:t>
            </a:r>
            <a:r>
              <a:rPr lang="en"/>
              <a:t>previously calculated mean and stdev from our portfolio as part of our simulations</a:t>
            </a:r>
            <a:endParaRPr/>
          </a:p>
          <a:p>
            <a:pPr indent="-406400" lvl="0" marL="457200" rtl="0" algn="l">
              <a:spcBef>
                <a:spcPts val="0"/>
              </a:spcBef>
              <a:spcAft>
                <a:spcPts val="0"/>
              </a:spcAft>
              <a:buSzPts val="2800"/>
              <a:buChar char="-"/>
            </a:pPr>
            <a:r>
              <a:rPr lang="en"/>
              <a:t>We will simulate controlled market randomness by inducing spikes into our data</a:t>
            </a:r>
            <a:endParaRPr/>
          </a:p>
          <a:p>
            <a:pPr indent="-406400" lvl="0" marL="457200" rtl="0" algn="l">
              <a:spcBef>
                <a:spcPts val="0"/>
              </a:spcBef>
              <a:spcAft>
                <a:spcPts val="0"/>
              </a:spcAft>
              <a:buSzPts val="2800"/>
              <a:buChar char="-"/>
            </a:pPr>
            <a:r>
              <a:rPr lang="en"/>
              <a:t>Using the GBM formula we can calculate the price path for our simulation.</a:t>
            </a:r>
            <a:endParaRPr/>
          </a:p>
          <a:p>
            <a:pPr indent="-406400" lvl="0" marL="457200" rtl="0" algn="l">
              <a:spcBef>
                <a:spcPts val="0"/>
              </a:spcBef>
              <a:spcAft>
                <a:spcPts val="0"/>
              </a:spcAft>
              <a:buSzPts val="2800"/>
              <a:buChar char="-"/>
            </a:pPr>
            <a:r>
              <a:rPr lang="en"/>
              <a:t>Insert our results from the simulation into our result array.</a:t>
            </a:r>
            <a:endParaRPr/>
          </a:p>
        </p:txBody>
      </p:sp>
      <p:sp>
        <p:nvSpPr>
          <p:cNvPr id="532" name="Google Shape;532;p46"/>
          <p:cNvSpPr txBox="1"/>
          <p:nvPr/>
        </p:nvSpPr>
        <p:spPr>
          <a:xfrm>
            <a:off x="171950" y="1440025"/>
            <a:ext cx="4488600" cy="2401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port_mean </a:t>
            </a:r>
            <a:r>
              <a:rPr lang="en" sz="800">
                <a:solidFill>
                  <a:srgbClr val="6AA84F"/>
                </a:solidFill>
                <a:latin typeface="Source Code Pro"/>
                <a:ea typeface="Source Code Pro"/>
                <a:cs typeface="Source Code Pro"/>
                <a:sym typeface="Source Code Pro"/>
              </a:rPr>
              <a:t>#mean of portfolio</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port_stdev </a:t>
            </a:r>
            <a:r>
              <a:rPr lang="en" sz="800">
                <a:solidFill>
                  <a:srgbClr val="6AA84F"/>
                </a:solidFill>
                <a:latin typeface="Source Code Pro"/>
                <a:ea typeface="Source Code Pro"/>
                <a:cs typeface="Source Code Pro"/>
                <a:sym typeface="Source Code Pro"/>
              </a:rPr>
              <a:t>#standard deviation of portfolio</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dt = 1</a:t>
            </a:r>
            <a:r>
              <a:rPr lang="en" sz="800">
                <a:solidFill>
                  <a:srgbClr val="6D9EEB"/>
                </a:solidFill>
                <a:latin typeface="Source Code Pro"/>
                <a:ea typeface="Source Code Pro"/>
                <a:cs typeface="Source Code Pro"/>
                <a:sym typeface="Source Code Pro"/>
              </a:rPr>
              <a:t>/</a:t>
            </a:r>
            <a:r>
              <a:rPr lang="en" sz="800">
                <a:solidFill>
                  <a:schemeClr val="dk1"/>
                </a:solidFill>
                <a:latin typeface="Source Code Pro"/>
                <a:ea typeface="Source Code Pro"/>
                <a:cs typeface="Source Code Pro"/>
                <a:sym typeface="Source Code Pro"/>
              </a:rPr>
              <a:t>days </a:t>
            </a:r>
            <a:r>
              <a:rPr lang="en" sz="800">
                <a:solidFill>
                  <a:srgbClr val="6AA84F"/>
                </a:solidFill>
                <a:latin typeface="Source Code Pro"/>
                <a:ea typeface="Source Code Pro"/>
                <a:cs typeface="Source Code Pro"/>
                <a:sym typeface="Source Code Pro"/>
              </a:rPr>
              <a:t>#time step to account for everyday in the year</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rgbClr val="E06666"/>
                </a:solidFill>
                <a:latin typeface="Source Code Pro"/>
                <a:ea typeface="Source Code Pro"/>
                <a:cs typeface="Source Code Pro"/>
                <a:sym typeface="Source Code Pro"/>
              </a:rPr>
              <a:t>for </a:t>
            </a:r>
            <a:r>
              <a:rPr lang="en" sz="800">
                <a:solidFill>
                  <a:schemeClr val="dk1"/>
                </a:solidFill>
                <a:latin typeface="Source Code Pro"/>
                <a:ea typeface="Source Code Pro"/>
                <a:cs typeface="Source Code Pro"/>
                <a:sym typeface="Source Code Pro"/>
              </a:rPr>
              <a:t>i </a:t>
            </a:r>
            <a:r>
              <a:rPr lang="en" sz="800">
                <a:solidFill>
                  <a:srgbClr val="6D9EEB"/>
                </a:solidFill>
                <a:latin typeface="Source Code Pro"/>
                <a:ea typeface="Source Code Pro"/>
                <a:cs typeface="Source Code Pro"/>
                <a:sym typeface="Source Code Pro"/>
              </a:rPr>
              <a:t>in </a:t>
            </a:r>
            <a:r>
              <a:rPr lang="en" sz="800">
                <a:solidFill>
                  <a:srgbClr val="B4A7D6"/>
                </a:solidFill>
                <a:latin typeface="Source Code Pro"/>
                <a:ea typeface="Source Code Pro"/>
                <a:cs typeface="Source Code Pro"/>
                <a:sym typeface="Source Code Pro"/>
              </a:rPr>
              <a:t>range</a:t>
            </a:r>
            <a:r>
              <a:rPr lang="en" sz="800">
                <a:solidFill>
                  <a:schemeClr val="dk1"/>
                </a:solidFill>
                <a:latin typeface="Source Code Pro"/>
                <a:ea typeface="Source Code Pro"/>
                <a:cs typeface="Source Code Pro"/>
                <a:sym typeface="Source Code Pro"/>
              </a:rPr>
              <a:t>(num_simulations):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a:t>
            </a:r>
            <a:r>
              <a:rPr lang="en" sz="800">
                <a:solidFill>
                  <a:srgbClr val="6AA84F"/>
                </a:solidFill>
                <a:latin typeface="Source Code Pro"/>
                <a:ea typeface="Source Code Pro"/>
                <a:cs typeface="Source Code Pro"/>
                <a:sym typeface="Source Code Pro"/>
              </a:rPr>
              <a:t>#An array representing the daily random shocks that occur</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spikes = np.</a:t>
            </a:r>
            <a:r>
              <a:rPr lang="en" sz="800">
                <a:solidFill>
                  <a:srgbClr val="6D9EEB"/>
                </a:solidFill>
                <a:latin typeface="Source Code Pro"/>
                <a:ea typeface="Source Code Pro"/>
                <a:cs typeface="Source Code Pro"/>
                <a:sym typeface="Source Code Pro"/>
              </a:rPr>
              <a:t>random</a:t>
            </a:r>
            <a:r>
              <a:rPr lang="en" sz="800">
                <a:solidFill>
                  <a:schemeClr val="dk1"/>
                </a:solidFill>
                <a:latin typeface="Source Code Pro"/>
                <a:ea typeface="Source Code Pro"/>
                <a:cs typeface="Source Code Pro"/>
                <a:sym typeface="Source Code Pro"/>
              </a:rPr>
              <a:t>.</a:t>
            </a:r>
            <a:r>
              <a:rPr lang="en" sz="800">
                <a:solidFill>
                  <a:srgbClr val="6D9EEB"/>
                </a:solidFill>
                <a:latin typeface="Source Code Pro"/>
                <a:ea typeface="Source Code Pro"/>
                <a:cs typeface="Source Code Pro"/>
                <a:sym typeface="Source Code Pro"/>
              </a:rPr>
              <a:t>normal</a:t>
            </a:r>
            <a:r>
              <a:rPr lang="en" sz="800">
                <a:solidFill>
                  <a:schemeClr val="dk1"/>
                </a:solidFill>
                <a:latin typeface="Source Code Pro"/>
                <a:ea typeface="Source Code Pro"/>
                <a:cs typeface="Source Code Pro"/>
                <a:sym typeface="Source Code Pro"/>
              </a:rPr>
              <a:t>(</a:t>
            </a:r>
            <a:r>
              <a:rPr lang="en" sz="800">
                <a:solidFill>
                  <a:srgbClr val="6D9EEB"/>
                </a:solidFill>
                <a:latin typeface="Source Code Pro"/>
                <a:ea typeface="Source Code Pro"/>
                <a:cs typeface="Source Code Pro"/>
                <a:sym typeface="Source Code Pro"/>
              </a:rPr>
              <a:t>0</a:t>
            </a:r>
            <a:r>
              <a:rPr lang="en" sz="800">
                <a:solidFill>
                  <a:schemeClr val="dk1"/>
                </a:solidFill>
                <a:latin typeface="Source Code Pro"/>
                <a:ea typeface="Source Code Pro"/>
                <a:cs typeface="Source Code Pro"/>
                <a:sym typeface="Source Code Pro"/>
              </a:rPr>
              <a:t>, </a:t>
            </a:r>
            <a:r>
              <a:rPr lang="en" sz="800">
                <a:solidFill>
                  <a:srgbClr val="6D9EEB"/>
                </a:solidFill>
                <a:latin typeface="Source Code Pro"/>
                <a:ea typeface="Source Code Pro"/>
                <a:cs typeface="Source Code Pro"/>
                <a:sym typeface="Source Code Pro"/>
              </a:rPr>
              <a:t>1</a:t>
            </a:r>
            <a:r>
              <a:rPr lang="en" sz="800">
                <a:solidFill>
                  <a:schemeClr val="dk1"/>
                </a:solidFill>
                <a:latin typeface="Source Code Pro"/>
                <a:ea typeface="Source Code Pro"/>
                <a:cs typeface="Source Code Pro"/>
                <a:sym typeface="Source Code Pro"/>
              </a:rPr>
              <a:t>, days)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a:t>
            </a:r>
            <a:r>
              <a:rPr lang="en" sz="800">
                <a:solidFill>
                  <a:srgbClr val="6AA84F"/>
                </a:solidFill>
                <a:latin typeface="Source Code Pro"/>
                <a:ea typeface="Source Code Pro"/>
                <a:cs typeface="Source Code Pro"/>
                <a:sym typeface="Source Code Pro"/>
              </a:rPr>
              <a:t>#GBM formula, simulates change of returns</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daily_returns = np.</a:t>
            </a:r>
            <a:r>
              <a:rPr lang="en" sz="800">
                <a:solidFill>
                  <a:srgbClr val="6D9EEB"/>
                </a:solidFill>
                <a:latin typeface="Source Code Pro"/>
                <a:ea typeface="Source Code Pro"/>
                <a:cs typeface="Source Code Pro"/>
                <a:sym typeface="Source Code Pro"/>
              </a:rPr>
              <a:t>exp</a:t>
            </a:r>
            <a:r>
              <a:rPr lang="en" sz="800">
                <a:solidFill>
                  <a:schemeClr val="dk1"/>
                </a:solidFill>
                <a:latin typeface="Source Code Pro"/>
                <a:ea typeface="Source Code Pro"/>
                <a:cs typeface="Source Code Pro"/>
                <a:sym typeface="Source Code Pro"/>
              </a:rPr>
              <a:t>((port_mean - 0.5 * port_stdev**2) * dt + port_stdev * spikes * np.sqrt(dt))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a:t>
            </a:r>
            <a:r>
              <a:rPr lang="en" sz="800">
                <a:solidFill>
                  <a:srgbClr val="6AA84F"/>
                </a:solidFill>
                <a:latin typeface="Source Code Pro"/>
                <a:ea typeface="Source Code Pro"/>
                <a:cs typeface="Source Code Pro"/>
                <a:sym typeface="Source Code Pro"/>
              </a:rPr>
              <a:t>#Computing our portfolio’s </a:t>
            </a:r>
            <a:r>
              <a:rPr lang="en" sz="800">
                <a:solidFill>
                  <a:srgbClr val="6AA84F"/>
                </a:solidFill>
                <a:latin typeface="Source Code Pro"/>
                <a:ea typeface="Source Code Pro"/>
                <a:cs typeface="Source Code Pro"/>
                <a:sym typeface="Source Code Pro"/>
              </a:rPr>
              <a:t>cumulative value</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price_path </a:t>
            </a:r>
            <a:r>
              <a:rPr lang="en" sz="800">
                <a:solidFill>
                  <a:srgbClr val="6D9EEB"/>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initial_investment </a:t>
            </a:r>
            <a:r>
              <a:rPr lang="en" sz="800">
                <a:solidFill>
                  <a:srgbClr val="6D9EEB"/>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np.</a:t>
            </a:r>
            <a:r>
              <a:rPr lang="en" sz="800">
                <a:solidFill>
                  <a:srgbClr val="6D9EEB"/>
                </a:solidFill>
                <a:latin typeface="Source Code Pro"/>
                <a:ea typeface="Source Code Pro"/>
                <a:cs typeface="Source Code Pro"/>
                <a:sym typeface="Source Code Pro"/>
              </a:rPr>
              <a:t>cumprod</a:t>
            </a:r>
            <a:r>
              <a:rPr lang="en" sz="800">
                <a:solidFill>
                  <a:schemeClr val="dk1"/>
                </a:solidFill>
                <a:latin typeface="Source Code Pro"/>
                <a:ea typeface="Source Code Pro"/>
                <a:cs typeface="Source Code Pro"/>
                <a:sym typeface="Source Code Pro"/>
              </a:rPr>
              <a:t>(daily_returns)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a:t>
            </a:r>
            <a:r>
              <a:rPr lang="en" sz="800">
                <a:solidFill>
                  <a:srgbClr val="6AA84F"/>
                </a:solidFill>
                <a:latin typeface="Source Code Pro"/>
                <a:ea typeface="Source Code Pro"/>
                <a:cs typeface="Source Code Pro"/>
                <a:sym typeface="Source Code Pro"/>
              </a:rPr>
              <a:t>#simulation results array</a:t>
            </a:r>
            <a:endParaRPr sz="800">
              <a:solidFill>
                <a:srgbClr val="6AA84F"/>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    simulation_results[:, i] </a:t>
            </a:r>
            <a:r>
              <a:rPr lang="en" sz="800">
                <a:solidFill>
                  <a:srgbClr val="6D9EEB"/>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price_path</a:t>
            </a:r>
            <a:endParaRPr sz="800">
              <a:solidFill>
                <a:schemeClr val="dk1"/>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 TABLEAU </a:t>
            </a:r>
            <a:endParaRPr/>
          </a:p>
        </p:txBody>
      </p:sp>
      <p:sp>
        <p:nvSpPr>
          <p:cNvPr id="538" name="Google Shape;538;p47"/>
          <p:cNvSpPr txBox="1"/>
          <p:nvPr/>
        </p:nvSpPr>
        <p:spPr>
          <a:xfrm>
            <a:off x="5364350" y="1354650"/>
            <a:ext cx="28848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Build Dashboard </a:t>
            </a:r>
            <a:endParaRPr sz="2000">
              <a:solidFill>
                <a:schemeClr val="dk1"/>
              </a:solidFill>
              <a:latin typeface="Trispace"/>
              <a:ea typeface="Trispace"/>
              <a:cs typeface="Trispace"/>
              <a:sym typeface="Trispace"/>
            </a:endParaRPr>
          </a:p>
        </p:txBody>
      </p:sp>
      <p:sp>
        <p:nvSpPr>
          <p:cNvPr id="539" name="Google Shape;539;p47"/>
          <p:cNvSpPr txBox="1"/>
          <p:nvPr/>
        </p:nvSpPr>
        <p:spPr>
          <a:xfrm flipH="1">
            <a:off x="445872" y="1521150"/>
            <a:ext cx="2734800" cy="40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Extract Data</a:t>
            </a:r>
            <a:endParaRPr sz="2000">
              <a:solidFill>
                <a:schemeClr val="dk1"/>
              </a:solidFill>
              <a:latin typeface="Trispace"/>
              <a:ea typeface="Trispace"/>
              <a:cs typeface="Trispace"/>
              <a:sym typeface="Trispace"/>
            </a:endParaRPr>
          </a:p>
        </p:txBody>
      </p:sp>
      <p:sp>
        <p:nvSpPr>
          <p:cNvPr id="540" name="Google Shape;540;p47"/>
          <p:cNvSpPr txBox="1"/>
          <p:nvPr/>
        </p:nvSpPr>
        <p:spPr>
          <a:xfrm flipH="1">
            <a:off x="5437350" y="1950113"/>
            <a:ext cx="3073200" cy="128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PROBABILITY DISTRIBUTIONS </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GROWTH OVER TIME </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BEST WORST CASE SCENARIOS </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COMPARISON BETWEEN INDEX FUNDS AND PORTFOLIOS</a:t>
            </a:r>
            <a:endParaRPr sz="1200">
              <a:solidFill>
                <a:schemeClr val="dk1"/>
              </a:solidFill>
              <a:latin typeface="Maven Pro"/>
              <a:ea typeface="Maven Pro"/>
              <a:cs typeface="Maven Pro"/>
              <a:sym typeface="Maven Pro"/>
            </a:endParaRPr>
          </a:p>
        </p:txBody>
      </p:sp>
      <p:sp>
        <p:nvSpPr>
          <p:cNvPr id="541" name="Google Shape;541;p47"/>
          <p:cNvSpPr/>
          <p:nvPr/>
        </p:nvSpPr>
        <p:spPr>
          <a:xfrm>
            <a:off x="1105850" y="560163"/>
            <a:ext cx="767100" cy="7281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7"/>
          <p:cNvGrpSpPr/>
          <p:nvPr/>
        </p:nvGrpSpPr>
        <p:grpSpPr>
          <a:xfrm>
            <a:off x="1302207" y="736328"/>
            <a:ext cx="374387" cy="375778"/>
            <a:chOff x="6828553" y="2741087"/>
            <a:chExt cx="485649" cy="487454"/>
          </a:xfrm>
        </p:grpSpPr>
        <p:sp>
          <p:nvSpPr>
            <p:cNvPr id="543" name="Google Shape;543;p47"/>
            <p:cNvSpPr/>
            <p:nvPr/>
          </p:nvSpPr>
          <p:spPr>
            <a:xfrm>
              <a:off x="7029262" y="2954951"/>
              <a:ext cx="28430" cy="29386"/>
            </a:xfrm>
            <a:custGeom>
              <a:rect b="b" l="l" r="r" t="t"/>
              <a:pathLst>
                <a:path extrusionOk="0" h="277" w="268">
                  <a:moveTo>
                    <a:pt x="0" y="0"/>
                  </a:moveTo>
                  <a:lnTo>
                    <a:pt x="268" y="0"/>
                  </a:lnTo>
                  <a:lnTo>
                    <a:pt x="268"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6914693" y="2827121"/>
              <a:ext cx="314322" cy="316239"/>
            </a:xfrm>
            <a:custGeom>
              <a:rect b="b" l="l" r="r" t="t"/>
              <a:pathLst>
                <a:path extrusionOk="0" h="2981" w="2963">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6999877" y="3171680"/>
              <a:ext cx="142999" cy="56862"/>
            </a:xfrm>
            <a:custGeom>
              <a:rect b="b" l="l" r="r" t="t"/>
              <a:pathLst>
                <a:path extrusionOk="0" h="536" w="1348">
                  <a:moveTo>
                    <a:pt x="1" y="0"/>
                  </a:moveTo>
                  <a:lnTo>
                    <a:pt x="1348" y="0"/>
                  </a:lnTo>
                  <a:lnTo>
                    <a:pt x="1348" y="535"/>
                  </a:lnTo>
                  <a:lnTo>
                    <a:pt x="1" y="5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7057587" y="2741087"/>
              <a:ext cx="28536" cy="57816"/>
            </a:xfrm>
            <a:custGeom>
              <a:rect b="b" l="l" r="r" t="t"/>
              <a:pathLst>
                <a:path extrusionOk="0" h="545" w="269">
                  <a:moveTo>
                    <a:pt x="1" y="0"/>
                  </a:moveTo>
                  <a:lnTo>
                    <a:pt x="268" y="0"/>
                  </a:lnTo>
                  <a:lnTo>
                    <a:pt x="268" y="544"/>
                  </a:lnTo>
                  <a:lnTo>
                    <a:pt x="1" y="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6965825" y="2754348"/>
              <a:ext cx="48374" cy="63439"/>
            </a:xfrm>
            <a:custGeom>
              <a:rect b="b" l="l" r="r" t="t"/>
              <a:pathLst>
                <a:path extrusionOk="0" h="598" w="456">
                  <a:moveTo>
                    <a:pt x="1" y="98"/>
                  </a:moveTo>
                  <a:lnTo>
                    <a:pt x="250" y="0"/>
                  </a:lnTo>
                  <a:lnTo>
                    <a:pt x="455" y="500"/>
                  </a:lnTo>
                  <a:lnTo>
                    <a:pt x="206"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6890081" y="2802616"/>
              <a:ext cx="60679" cy="60575"/>
            </a:xfrm>
            <a:custGeom>
              <a:rect b="b" l="l" r="r" t="t"/>
              <a:pathLst>
                <a:path extrusionOk="0" h="571" w="572">
                  <a:moveTo>
                    <a:pt x="1" y="187"/>
                  </a:moveTo>
                  <a:lnTo>
                    <a:pt x="188" y="0"/>
                  </a:lnTo>
                  <a:lnTo>
                    <a:pt x="572" y="375"/>
                  </a:lnTo>
                  <a:lnTo>
                    <a:pt x="376"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6841813" y="2878253"/>
              <a:ext cx="63543" cy="48375"/>
            </a:xfrm>
            <a:custGeom>
              <a:rect b="b" l="l" r="r" t="t"/>
              <a:pathLst>
                <a:path extrusionOk="0" h="456" w="599">
                  <a:moveTo>
                    <a:pt x="1" y="242"/>
                  </a:moveTo>
                  <a:lnTo>
                    <a:pt x="108" y="1"/>
                  </a:lnTo>
                  <a:lnTo>
                    <a:pt x="599" y="206"/>
                  </a:lnTo>
                  <a:lnTo>
                    <a:pt x="500"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6828553" y="2970121"/>
              <a:ext cx="57921" cy="28431"/>
            </a:xfrm>
            <a:custGeom>
              <a:rect b="b" l="l" r="r" t="t"/>
              <a:pathLst>
                <a:path extrusionOk="0" h="268" w="546">
                  <a:moveTo>
                    <a:pt x="1" y="0"/>
                  </a:moveTo>
                  <a:lnTo>
                    <a:pt x="545" y="0"/>
                  </a:lnTo>
                  <a:lnTo>
                    <a:pt x="545"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6841813" y="3042046"/>
              <a:ext cx="64498" cy="48269"/>
            </a:xfrm>
            <a:custGeom>
              <a:rect b="b" l="l" r="r" t="t"/>
              <a:pathLst>
                <a:path extrusionOk="0" h="455" w="608">
                  <a:moveTo>
                    <a:pt x="1" y="205"/>
                  </a:moveTo>
                  <a:lnTo>
                    <a:pt x="500" y="0"/>
                  </a:lnTo>
                  <a:lnTo>
                    <a:pt x="607" y="250"/>
                  </a:lnTo>
                  <a:lnTo>
                    <a:pt x="108"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6890081" y="3105377"/>
              <a:ext cx="60679" cy="59726"/>
            </a:xfrm>
            <a:custGeom>
              <a:rect b="b" l="l" r="r" t="t"/>
              <a:pathLst>
                <a:path extrusionOk="0" h="563" w="572">
                  <a:moveTo>
                    <a:pt x="1" y="375"/>
                  </a:moveTo>
                  <a:lnTo>
                    <a:pt x="376" y="1"/>
                  </a:lnTo>
                  <a:lnTo>
                    <a:pt x="572" y="188"/>
                  </a:lnTo>
                  <a:lnTo>
                    <a:pt x="188" y="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7192949" y="3105377"/>
              <a:ext cx="60679" cy="60681"/>
            </a:xfrm>
            <a:custGeom>
              <a:rect b="b" l="l" r="r" t="t"/>
              <a:pathLst>
                <a:path extrusionOk="0" h="572" w="572">
                  <a:moveTo>
                    <a:pt x="1" y="188"/>
                  </a:moveTo>
                  <a:lnTo>
                    <a:pt x="188" y="1"/>
                  </a:lnTo>
                  <a:lnTo>
                    <a:pt x="572" y="375"/>
                  </a:lnTo>
                  <a:lnTo>
                    <a:pt x="375" y="5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7237398" y="3042046"/>
              <a:ext cx="64498" cy="48269"/>
            </a:xfrm>
            <a:custGeom>
              <a:rect b="b" l="l" r="r" t="t"/>
              <a:pathLst>
                <a:path extrusionOk="0" h="455" w="608">
                  <a:moveTo>
                    <a:pt x="1" y="250"/>
                  </a:moveTo>
                  <a:lnTo>
                    <a:pt x="108" y="0"/>
                  </a:lnTo>
                  <a:lnTo>
                    <a:pt x="607" y="205"/>
                  </a:lnTo>
                  <a:lnTo>
                    <a:pt x="500"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7257342" y="2970121"/>
              <a:ext cx="56860" cy="28431"/>
            </a:xfrm>
            <a:custGeom>
              <a:rect b="b" l="l" r="r" t="t"/>
              <a:pathLst>
                <a:path extrusionOk="0" h="268" w="536">
                  <a:moveTo>
                    <a:pt x="0" y="0"/>
                  </a:moveTo>
                  <a:lnTo>
                    <a:pt x="535" y="0"/>
                  </a:lnTo>
                  <a:lnTo>
                    <a:pt x="535"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a:off x="7237398" y="2877298"/>
              <a:ext cx="64498" cy="48375"/>
            </a:xfrm>
            <a:custGeom>
              <a:rect b="b" l="l" r="r" t="t"/>
              <a:pathLst>
                <a:path extrusionOk="0" h="456" w="608">
                  <a:moveTo>
                    <a:pt x="1" y="215"/>
                  </a:moveTo>
                  <a:lnTo>
                    <a:pt x="500" y="1"/>
                  </a:lnTo>
                  <a:lnTo>
                    <a:pt x="607" y="251"/>
                  </a:lnTo>
                  <a:lnTo>
                    <a:pt x="108"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7192949" y="2802616"/>
              <a:ext cx="60679" cy="60575"/>
            </a:xfrm>
            <a:custGeom>
              <a:rect b="b" l="l" r="r" t="t"/>
              <a:pathLst>
                <a:path extrusionOk="0" h="571" w="572">
                  <a:moveTo>
                    <a:pt x="1" y="375"/>
                  </a:moveTo>
                  <a:lnTo>
                    <a:pt x="375" y="0"/>
                  </a:lnTo>
                  <a:lnTo>
                    <a:pt x="572" y="187"/>
                  </a:lnTo>
                  <a:lnTo>
                    <a:pt x="188"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7129511" y="2754348"/>
              <a:ext cx="48374" cy="63439"/>
            </a:xfrm>
            <a:custGeom>
              <a:rect b="b" l="l" r="r" t="t"/>
              <a:pathLst>
                <a:path extrusionOk="0" h="598" w="456">
                  <a:moveTo>
                    <a:pt x="1" y="500"/>
                  </a:moveTo>
                  <a:lnTo>
                    <a:pt x="206" y="0"/>
                  </a:lnTo>
                  <a:lnTo>
                    <a:pt x="456" y="98"/>
                  </a:lnTo>
                  <a:lnTo>
                    <a:pt x="251"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47"/>
          <p:cNvSpPr txBox="1"/>
          <p:nvPr/>
        </p:nvSpPr>
        <p:spPr>
          <a:xfrm>
            <a:off x="224650" y="2021925"/>
            <a:ext cx="3230100" cy="24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latin typeface="Maven Pro"/>
                <a:ea typeface="Maven Pro"/>
                <a:cs typeface="Maven Pro"/>
                <a:sym typeface="Maven Pro"/>
              </a:rPr>
              <a:t>DATABASE:  </a:t>
            </a:r>
            <a:r>
              <a:rPr lang="en" sz="1200">
                <a:solidFill>
                  <a:schemeClr val="dk1"/>
                </a:solidFill>
                <a:latin typeface="Maven Pro"/>
                <a:ea typeface="Maven Pro"/>
                <a:cs typeface="Maven Pro"/>
                <a:sym typeface="Maven Pro"/>
              </a:rPr>
              <a:t>Stream data  to  source (mysql) tableau can connect directly to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lang="en" sz="1200">
                <a:solidFill>
                  <a:schemeClr val="dk1"/>
                </a:solidFill>
                <a:latin typeface="Maven Pro"/>
                <a:ea typeface="Maven Pro"/>
                <a:cs typeface="Maven Pro"/>
                <a:sym typeface="Maven Pro"/>
              </a:rPr>
              <a:t>Push </a:t>
            </a:r>
            <a:r>
              <a:rPr lang="en" sz="1200">
                <a:solidFill>
                  <a:schemeClr val="dk1"/>
                </a:solidFill>
                <a:latin typeface="Maven Pro"/>
                <a:ea typeface="Maven Pro"/>
                <a:cs typeface="Maven Pro"/>
                <a:sym typeface="Maven Pro"/>
              </a:rPr>
              <a:t>data</a:t>
            </a:r>
            <a:r>
              <a:rPr lang="en" sz="1200">
                <a:solidFill>
                  <a:schemeClr val="dk1"/>
                </a:solidFill>
                <a:latin typeface="Maven Pro"/>
                <a:ea typeface="Maven Pro"/>
                <a:cs typeface="Maven Pro"/>
                <a:sym typeface="Maven Pro"/>
              </a:rPr>
              <a:t> into SQL database , connect to server and </a:t>
            </a:r>
            <a:r>
              <a:rPr lang="en" sz="1200">
                <a:solidFill>
                  <a:schemeClr val="dk1"/>
                </a:solidFill>
                <a:latin typeface="Maven Pro"/>
                <a:ea typeface="Maven Pro"/>
                <a:cs typeface="Maven Pro"/>
                <a:sym typeface="Maven Pro"/>
              </a:rPr>
              <a:t>click</a:t>
            </a:r>
            <a:r>
              <a:rPr lang="en" sz="1200">
                <a:solidFill>
                  <a:schemeClr val="dk1"/>
                </a:solidFill>
                <a:latin typeface="Maven Pro"/>
                <a:ea typeface="Maven Pro"/>
                <a:cs typeface="Maven Pro"/>
                <a:sym typeface="Maven Pro"/>
              </a:rPr>
              <a:t> refresh to see new Updates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b="1" i="1" lang="en" sz="1200">
                <a:solidFill>
                  <a:schemeClr val="dk1"/>
                </a:solidFill>
                <a:latin typeface="Maven Pro"/>
                <a:ea typeface="Maven Pro"/>
                <a:cs typeface="Maven Pro"/>
                <a:sym typeface="Maven Pro"/>
              </a:rPr>
              <a:t>API CONNNCTION : </a:t>
            </a:r>
            <a:r>
              <a:rPr lang="en" sz="1200">
                <a:solidFill>
                  <a:schemeClr val="dk1"/>
                </a:solidFill>
                <a:latin typeface="Maven Pro"/>
                <a:ea typeface="Maven Pro"/>
                <a:cs typeface="Maven Pro"/>
                <a:sym typeface="Maven Pro"/>
              </a:rPr>
              <a:t>Create connector script (tabpy)  that calls API yfinance. Tableau connects directly to the Web data connector and this provides live feed without refresh (BUT COMPLEX) </a:t>
            </a:r>
            <a:endParaRPr sz="1200">
              <a:solidFill>
                <a:schemeClr val="dk1"/>
              </a:solidFill>
              <a:latin typeface="Maven Pro"/>
              <a:ea typeface="Maven Pro"/>
              <a:cs typeface="Maven Pro"/>
              <a:sym typeface="Maven Pro"/>
            </a:endParaRPr>
          </a:p>
        </p:txBody>
      </p:sp>
      <p:sp>
        <p:nvSpPr>
          <p:cNvPr id="560" name="Google Shape;560;p47"/>
          <p:cNvSpPr txBox="1"/>
          <p:nvPr/>
        </p:nvSpPr>
        <p:spPr>
          <a:xfrm>
            <a:off x="3545150" y="1227600"/>
            <a:ext cx="1454700" cy="8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Trispace"/>
                <a:ea typeface="Trispace"/>
                <a:cs typeface="Trispace"/>
                <a:sym typeface="Trispace"/>
              </a:rPr>
              <a:t>IDEAS</a:t>
            </a:r>
            <a:endParaRPr sz="1200">
              <a:solidFill>
                <a:schemeClr val="dk1"/>
              </a:solidFill>
              <a:latin typeface="Maven Pro"/>
              <a:ea typeface="Maven Pro"/>
              <a:cs typeface="Maven Pro"/>
              <a:sym typeface="Maven Pro"/>
            </a:endParaRPr>
          </a:p>
        </p:txBody>
      </p:sp>
      <p:sp>
        <p:nvSpPr>
          <p:cNvPr id="561" name="Google Shape;561;p47"/>
          <p:cNvSpPr txBox="1"/>
          <p:nvPr/>
        </p:nvSpPr>
        <p:spPr>
          <a:xfrm>
            <a:off x="4572000" y="3323425"/>
            <a:ext cx="2684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rispace"/>
                <a:ea typeface="Trispace"/>
                <a:cs typeface="Trispace"/>
                <a:sym typeface="Trispace"/>
              </a:rPr>
              <a:t>ANSWER QUESTIONS LIKE</a:t>
            </a:r>
            <a:endParaRPr b="1">
              <a:solidFill>
                <a:schemeClr val="dk1"/>
              </a:solidFill>
              <a:latin typeface="Trispace"/>
              <a:ea typeface="Trispace"/>
              <a:cs typeface="Trispace"/>
              <a:sym typeface="Trispace"/>
            </a:endParaRPr>
          </a:p>
        </p:txBody>
      </p:sp>
      <p:sp>
        <p:nvSpPr>
          <p:cNvPr id="562" name="Google Shape;562;p47"/>
          <p:cNvSpPr txBox="1"/>
          <p:nvPr/>
        </p:nvSpPr>
        <p:spPr>
          <a:xfrm>
            <a:off x="4942500" y="4016200"/>
            <a:ext cx="1880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p:txBody>
      </p:sp>
      <p:sp>
        <p:nvSpPr>
          <p:cNvPr id="563" name="Google Shape;563;p47"/>
          <p:cNvSpPr txBox="1"/>
          <p:nvPr/>
        </p:nvSpPr>
        <p:spPr>
          <a:xfrm>
            <a:off x="4434925" y="3696600"/>
            <a:ext cx="2734800" cy="135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Trispace"/>
              <a:buChar char="●"/>
            </a:pPr>
            <a:r>
              <a:rPr lang="en" sz="1000">
                <a:solidFill>
                  <a:schemeClr val="dk1"/>
                </a:solidFill>
                <a:latin typeface="Trispace"/>
                <a:ea typeface="Trispace"/>
                <a:cs typeface="Trispace"/>
                <a:sym typeface="Trispace"/>
              </a:rPr>
              <a:t>What is the value of my investment over time </a:t>
            </a:r>
            <a:endParaRPr sz="1000">
              <a:solidFill>
                <a:schemeClr val="dk1"/>
              </a:solidFill>
              <a:latin typeface="Trispace"/>
              <a:ea typeface="Trispace"/>
              <a:cs typeface="Trispace"/>
              <a:sym typeface="Trispace"/>
            </a:endParaRPr>
          </a:p>
          <a:p>
            <a:pPr indent="-292100" lvl="0" marL="457200" rtl="0" algn="l">
              <a:spcBef>
                <a:spcPts val="0"/>
              </a:spcBef>
              <a:spcAft>
                <a:spcPts val="0"/>
              </a:spcAft>
              <a:buClr>
                <a:schemeClr val="dk1"/>
              </a:buClr>
              <a:buSzPts val="1000"/>
              <a:buFont typeface="Trispace"/>
              <a:buChar char="●"/>
            </a:pPr>
            <a:r>
              <a:rPr lang="en" sz="1000">
                <a:solidFill>
                  <a:schemeClr val="dk1"/>
                </a:solidFill>
                <a:latin typeface="Trispace"/>
                <a:ea typeface="Trispace"/>
                <a:cs typeface="Trispace"/>
                <a:sym typeface="Trispace"/>
              </a:rPr>
              <a:t>Can i filter for different stocks or ETFs</a:t>
            </a:r>
            <a:endParaRPr sz="1000">
              <a:solidFill>
                <a:schemeClr val="dk1"/>
              </a:solidFill>
              <a:latin typeface="Trispace"/>
              <a:ea typeface="Trispace"/>
              <a:cs typeface="Trispace"/>
              <a:sym typeface="Trispace"/>
            </a:endParaRPr>
          </a:p>
          <a:p>
            <a:pPr indent="-292100" lvl="0" marL="457200" rtl="0" algn="l">
              <a:spcBef>
                <a:spcPts val="0"/>
              </a:spcBef>
              <a:spcAft>
                <a:spcPts val="0"/>
              </a:spcAft>
              <a:buClr>
                <a:schemeClr val="dk1"/>
              </a:buClr>
              <a:buSzPts val="1000"/>
              <a:buFont typeface="Trispace"/>
              <a:buChar char="●"/>
            </a:pPr>
            <a:r>
              <a:rPr lang="en" sz="1000">
                <a:solidFill>
                  <a:schemeClr val="dk1"/>
                </a:solidFill>
                <a:latin typeface="Trispace"/>
                <a:ea typeface="Trispace"/>
                <a:cs typeface="Trispace"/>
                <a:sym typeface="Trispace"/>
              </a:rPr>
              <a:t>Can i see the live feed/updates of the the stocks </a:t>
            </a:r>
            <a:endParaRPr sz="1000">
              <a:solidFill>
                <a:schemeClr val="dk1"/>
              </a:solidFill>
              <a:latin typeface="Trispace"/>
              <a:ea typeface="Trispace"/>
              <a:cs typeface="Trispace"/>
              <a:sym typeface="Trispace"/>
            </a:endParaRPr>
          </a:p>
          <a:p>
            <a:pPr indent="0" lvl="0" marL="0" rtl="0" algn="l">
              <a:spcBef>
                <a:spcPts val="0"/>
              </a:spcBef>
              <a:spcAft>
                <a:spcPts val="0"/>
              </a:spcAft>
              <a:buNone/>
            </a:pPr>
            <a:r>
              <a:t/>
            </a:r>
            <a:endParaRPr sz="1000">
              <a:solidFill>
                <a:schemeClr val="dk1"/>
              </a:solidFill>
              <a:latin typeface="Trispace"/>
              <a:ea typeface="Trispace"/>
              <a:cs typeface="Trispace"/>
              <a:sym typeface="Trispace"/>
            </a:endParaRPr>
          </a:p>
          <a:p>
            <a:pPr indent="0" lvl="0" marL="0" rtl="0" algn="l">
              <a:spcBef>
                <a:spcPts val="0"/>
              </a:spcBef>
              <a:spcAft>
                <a:spcPts val="0"/>
              </a:spcAft>
              <a:buNone/>
            </a:pPr>
            <a:r>
              <a:rPr lang="en" sz="1000">
                <a:solidFill>
                  <a:schemeClr val="dk1"/>
                </a:solidFill>
                <a:latin typeface="Trispace"/>
                <a:ea typeface="Trispace"/>
                <a:cs typeface="Trispace"/>
                <a:sym typeface="Trispace"/>
              </a:rPr>
              <a:t> </a:t>
            </a:r>
            <a:endParaRPr sz="1000">
              <a:solidFill>
                <a:schemeClr val="dk1"/>
              </a:solidFill>
              <a:latin typeface="Trispace"/>
              <a:ea typeface="Trispace"/>
              <a:cs typeface="Trispace"/>
              <a:sym typeface="Trispace"/>
            </a:endParaRPr>
          </a:p>
        </p:txBody>
      </p:sp>
      <p:grpSp>
        <p:nvGrpSpPr>
          <p:cNvPr id="564" name="Google Shape;564;p47"/>
          <p:cNvGrpSpPr/>
          <p:nvPr/>
        </p:nvGrpSpPr>
        <p:grpSpPr>
          <a:xfrm>
            <a:off x="3883100" y="2486908"/>
            <a:ext cx="631052" cy="556438"/>
            <a:chOff x="7542175" y="3962849"/>
            <a:chExt cx="487449" cy="429749"/>
          </a:xfrm>
        </p:grpSpPr>
        <p:sp>
          <p:nvSpPr>
            <p:cNvPr id="565" name="Google Shape;565;p47"/>
            <p:cNvSpPr/>
            <p:nvPr/>
          </p:nvSpPr>
          <p:spPr>
            <a:xfrm>
              <a:off x="7542175" y="4076358"/>
              <a:ext cx="487449" cy="316239"/>
            </a:xfrm>
            <a:custGeom>
              <a:rect b="b" l="l" r="r" t="t"/>
              <a:pathLst>
                <a:path extrusionOk="0" h="2981" w="4595">
                  <a:moveTo>
                    <a:pt x="1098" y="1437"/>
                  </a:moveTo>
                  <a:cubicBezTo>
                    <a:pt x="1098" y="1428"/>
                    <a:pt x="1187" y="1214"/>
                    <a:pt x="1383" y="1000"/>
                  </a:cubicBezTo>
                  <a:cubicBezTo>
                    <a:pt x="1633" y="705"/>
                    <a:pt x="1954" y="545"/>
                    <a:pt x="2293" y="545"/>
                  </a:cubicBezTo>
                  <a:cubicBezTo>
                    <a:pt x="2641" y="545"/>
                    <a:pt x="2953" y="705"/>
                    <a:pt x="3212" y="1000"/>
                  </a:cubicBezTo>
                  <a:cubicBezTo>
                    <a:pt x="3399" y="1214"/>
                    <a:pt x="3489" y="1428"/>
                    <a:pt x="3497" y="1437"/>
                  </a:cubicBezTo>
                  <a:lnTo>
                    <a:pt x="3515" y="1490"/>
                  </a:lnTo>
                  <a:lnTo>
                    <a:pt x="3497" y="1544"/>
                  </a:lnTo>
                  <a:cubicBezTo>
                    <a:pt x="3489" y="1553"/>
                    <a:pt x="3399" y="1767"/>
                    <a:pt x="3212" y="1981"/>
                  </a:cubicBezTo>
                  <a:cubicBezTo>
                    <a:pt x="2953" y="2276"/>
                    <a:pt x="2641" y="2427"/>
                    <a:pt x="2293" y="2427"/>
                  </a:cubicBezTo>
                  <a:cubicBezTo>
                    <a:pt x="1954" y="2427"/>
                    <a:pt x="1633" y="2276"/>
                    <a:pt x="1383" y="1981"/>
                  </a:cubicBezTo>
                  <a:cubicBezTo>
                    <a:pt x="1187" y="1767"/>
                    <a:pt x="1098" y="1553"/>
                    <a:pt x="1098" y="1544"/>
                  </a:cubicBezTo>
                  <a:lnTo>
                    <a:pt x="1071" y="1490"/>
                  </a:lnTo>
                  <a:close/>
                  <a:moveTo>
                    <a:pt x="0" y="2980"/>
                  </a:moveTo>
                  <a:lnTo>
                    <a:pt x="4595" y="2980"/>
                  </a:lnTo>
                  <a:lnTo>
                    <a:pt x="4595" y="1"/>
                  </a:lnTo>
                  <a:lnTo>
                    <a:pt x="0" y="1"/>
                  </a:lnTo>
                  <a:close/>
                </a:path>
              </a:pathLst>
            </a:custGeom>
            <a:solidFill>
              <a:schemeClr val="dk2"/>
            </a:solidFill>
            <a:ln>
              <a:noFill/>
            </a:ln>
          </p:spPr>
          <p:txBody>
            <a:bodyPr anchorCtr="0" anchor="ctr" bIns="118375" lIns="118375" spcFirstLastPara="1" rIns="118375" wrap="square" tIns="118375">
              <a:noAutofit/>
            </a:bodyPr>
            <a:lstStyle/>
            <a:p>
              <a:pPr indent="0" lvl="0" marL="0" rtl="0" algn="l">
                <a:spcBef>
                  <a:spcPts val="0"/>
                </a:spcBef>
                <a:spcAft>
                  <a:spcPts val="0"/>
                </a:spcAft>
                <a:buNone/>
              </a:pPr>
              <a:r>
                <a:t/>
              </a:r>
              <a:endParaRPr/>
            </a:p>
          </p:txBody>
        </p:sp>
        <p:sp>
          <p:nvSpPr>
            <p:cNvPr id="566" name="Google Shape;566;p47"/>
            <p:cNvSpPr/>
            <p:nvPr/>
          </p:nvSpPr>
          <p:spPr>
            <a:xfrm>
              <a:off x="7771209" y="4220207"/>
              <a:ext cx="28430" cy="28537"/>
            </a:xfrm>
            <a:custGeom>
              <a:rect b="b" l="l" r="r" t="t"/>
              <a:pathLst>
                <a:path extrusionOk="0" h="269" w="268">
                  <a:moveTo>
                    <a:pt x="134" y="1"/>
                  </a:moveTo>
                  <a:cubicBezTo>
                    <a:pt x="214" y="1"/>
                    <a:pt x="268" y="63"/>
                    <a:pt x="268" y="134"/>
                  </a:cubicBezTo>
                  <a:cubicBezTo>
                    <a:pt x="268" y="206"/>
                    <a:pt x="214" y="268"/>
                    <a:pt x="134" y="268"/>
                  </a:cubicBezTo>
                  <a:cubicBezTo>
                    <a:pt x="63" y="268"/>
                    <a:pt x="0" y="206"/>
                    <a:pt x="0" y="134"/>
                  </a:cubicBezTo>
                  <a:cubicBezTo>
                    <a:pt x="0" y="63"/>
                    <a:pt x="63" y="1"/>
                    <a:pt x="134" y="1"/>
                  </a:cubicBezTo>
                  <a:close/>
                </a:path>
              </a:pathLst>
            </a:custGeom>
            <a:solidFill>
              <a:schemeClr val="dk2"/>
            </a:solidFill>
            <a:ln>
              <a:noFill/>
            </a:ln>
          </p:spPr>
          <p:txBody>
            <a:bodyPr anchorCtr="0" anchor="ctr" bIns="118375" lIns="118375" spcFirstLastPara="1" rIns="118375" wrap="square" tIns="118375">
              <a:noAutofit/>
            </a:bodyPr>
            <a:lstStyle/>
            <a:p>
              <a:pPr indent="0" lvl="0" marL="0" rtl="0" algn="l">
                <a:spcBef>
                  <a:spcPts val="0"/>
                </a:spcBef>
                <a:spcAft>
                  <a:spcPts val="0"/>
                </a:spcAft>
                <a:buNone/>
              </a:pPr>
              <a:r>
                <a:t/>
              </a:r>
              <a:endParaRPr/>
            </a:p>
          </p:txBody>
        </p:sp>
        <p:sp>
          <p:nvSpPr>
            <p:cNvPr id="567" name="Google Shape;567;p47"/>
            <p:cNvSpPr/>
            <p:nvPr/>
          </p:nvSpPr>
          <p:spPr>
            <a:xfrm>
              <a:off x="7686979" y="4162498"/>
              <a:ext cx="196889" cy="143003"/>
            </a:xfrm>
            <a:custGeom>
              <a:rect b="b" l="l" r="r" t="t"/>
              <a:pathLst>
                <a:path extrusionOk="0" h="1348" w="1856">
                  <a:moveTo>
                    <a:pt x="928" y="277"/>
                  </a:moveTo>
                  <a:cubicBezTo>
                    <a:pt x="1151" y="277"/>
                    <a:pt x="1339" y="455"/>
                    <a:pt x="1339" y="678"/>
                  </a:cubicBezTo>
                  <a:cubicBezTo>
                    <a:pt x="1339" y="902"/>
                    <a:pt x="1151" y="1080"/>
                    <a:pt x="928" y="1080"/>
                  </a:cubicBezTo>
                  <a:cubicBezTo>
                    <a:pt x="705" y="1080"/>
                    <a:pt x="527" y="902"/>
                    <a:pt x="527" y="678"/>
                  </a:cubicBezTo>
                  <a:cubicBezTo>
                    <a:pt x="527" y="455"/>
                    <a:pt x="705" y="277"/>
                    <a:pt x="928" y="277"/>
                  </a:cubicBezTo>
                  <a:close/>
                  <a:moveTo>
                    <a:pt x="928" y="1348"/>
                  </a:moveTo>
                  <a:cubicBezTo>
                    <a:pt x="1472" y="1348"/>
                    <a:pt x="1776" y="848"/>
                    <a:pt x="1856" y="678"/>
                  </a:cubicBezTo>
                  <a:cubicBezTo>
                    <a:pt x="1820" y="607"/>
                    <a:pt x="1749" y="482"/>
                    <a:pt x="1642" y="357"/>
                  </a:cubicBezTo>
                  <a:cubicBezTo>
                    <a:pt x="1437" y="125"/>
                    <a:pt x="1196" y="0"/>
                    <a:pt x="928" y="0"/>
                  </a:cubicBezTo>
                  <a:cubicBezTo>
                    <a:pt x="393" y="0"/>
                    <a:pt x="90" y="509"/>
                    <a:pt x="0" y="678"/>
                  </a:cubicBezTo>
                  <a:cubicBezTo>
                    <a:pt x="36" y="750"/>
                    <a:pt x="107" y="875"/>
                    <a:pt x="223" y="1000"/>
                  </a:cubicBezTo>
                  <a:cubicBezTo>
                    <a:pt x="429" y="1232"/>
                    <a:pt x="669" y="1348"/>
                    <a:pt x="928" y="1348"/>
                  </a:cubicBezTo>
                  <a:close/>
                </a:path>
              </a:pathLst>
            </a:custGeom>
            <a:solidFill>
              <a:schemeClr val="dk2"/>
            </a:solidFill>
            <a:ln>
              <a:noFill/>
            </a:ln>
          </p:spPr>
          <p:txBody>
            <a:bodyPr anchorCtr="0" anchor="ctr" bIns="118375" lIns="118375" spcFirstLastPara="1" rIns="118375" wrap="square" tIns="118375">
              <a:noAutofit/>
            </a:bodyPr>
            <a:lstStyle/>
            <a:p>
              <a:pPr indent="0" lvl="0" marL="0" rtl="0" algn="l">
                <a:spcBef>
                  <a:spcPts val="0"/>
                </a:spcBef>
                <a:spcAft>
                  <a:spcPts val="0"/>
                </a:spcAft>
                <a:buNone/>
              </a:pPr>
              <a:r>
                <a:t/>
              </a:r>
              <a:endParaRPr/>
            </a:p>
          </p:txBody>
        </p:sp>
        <p:sp>
          <p:nvSpPr>
            <p:cNvPr id="568" name="Google Shape;568;p47"/>
            <p:cNvSpPr/>
            <p:nvPr/>
          </p:nvSpPr>
          <p:spPr>
            <a:xfrm>
              <a:off x="7542175" y="3962849"/>
              <a:ext cx="487449" cy="85292"/>
            </a:xfrm>
            <a:custGeom>
              <a:rect b="b" l="l" r="r" t="t"/>
              <a:pathLst>
                <a:path extrusionOk="0" h="804" w="4595">
                  <a:moveTo>
                    <a:pt x="1883" y="535"/>
                  </a:moveTo>
                  <a:lnTo>
                    <a:pt x="1615" y="535"/>
                  </a:lnTo>
                  <a:lnTo>
                    <a:pt x="1615" y="268"/>
                  </a:lnTo>
                  <a:lnTo>
                    <a:pt x="1883" y="268"/>
                  </a:lnTo>
                  <a:close/>
                  <a:moveTo>
                    <a:pt x="1348" y="535"/>
                  </a:moveTo>
                  <a:lnTo>
                    <a:pt x="1080" y="535"/>
                  </a:lnTo>
                  <a:lnTo>
                    <a:pt x="1080" y="268"/>
                  </a:lnTo>
                  <a:lnTo>
                    <a:pt x="1348" y="268"/>
                  </a:lnTo>
                  <a:close/>
                  <a:moveTo>
                    <a:pt x="803" y="535"/>
                  </a:moveTo>
                  <a:lnTo>
                    <a:pt x="536" y="535"/>
                  </a:lnTo>
                  <a:lnTo>
                    <a:pt x="536" y="268"/>
                  </a:lnTo>
                  <a:lnTo>
                    <a:pt x="803" y="268"/>
                  </a:lnTo>
                  <a:close/>
                  <a:moveTo>
                    <a:pt x="0" y="803"/>
                  </a:moveTo>
                  <a:lnTo>
                    <a:pt x="4595" y="803"/>
                  </a:lnTo>
                  <a:lnTo>
                    <a:pt x="4595" y="0"/>
                  </a:lnTo>
                  <a:lnTo>
                    <a:pt x="0" y="0"/>
                  </a:lnTo>
                  <a:close/>
                </a:path>
              </a:pathLst>
            </a:custGeom>
            <a:solidFill>
              <a:schemeClr val="dk2"/>
            </a:solidFill>
            <a:ln>
              <a:noFill/>
            </a:ln>
          </p:spPr>
          <p:txBody>
            <a:bodyPr anchorCtr="0" anchor="ctr" bIns="118375" lIns="118375" spcFirstLastPara="1" rIns="118375" wrap="square" tIns="118375">
              <a:noAutofit/>
            </a:bodyPr>
            <a:lstStyle/>
            <a:p>
              <a:pPr indent="0" lvl="0" marL="0" rtl="0" algn="l">
                <a:spcBef>
                  <a:spcPts val="0"/>
                </a:spcBef>
                <a:spcAft>
                  <a:spcPts val="0"/>
                </a:spcAft>
                <a:buNone/>
              </a:pPr>
              <a:r>
                <a:t/>
              </a:r>
              <a:endParaRPr/>
            </a:p>
          </p:txBody>
        </p:sp>
      </p:grpSp>
      <p:sp>
        <p:nvSpPr>
          <p:cNvPr id="569" name="Google Shape;569;p47"/>
          <p:cNvSpPr/>
          <p:nvPr/>
        </p:nvSpPr>
        <p:spPr>
          <a:xfrm>
            <a:off x="3415625" y="2120725"/>
            <a:ext cx="1566000" cy="1288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7"/>
          <p:cNvGrpSpPr/>
          <p:nvPr/>
        </p:nvGrpSpPr>
        <p:grpSpPr>
          <a:xfrm>
            <a:off x="7277432" y="588703"/>
            <a:ext cx="374387" cy="375778"/>
            <a:chOff x="6828553" y="2741087"/>
            <a:chExt cx="485649" cy="487454"/>
          </a:xfrm>
        </p:grpSpPr>
        <p:sp>
          <p:nvSpPr>
            <p:cNvPr id="571" name="Google Shape;571;p47"/>
            <p:cNvSpPr/>
            <p:nvPr/>
          </p:nvSpPr>
          <p:spPr>
            <a:xfrm>
              <a:off x="7029262" y="2954951"/>
              <a:ext cx="28430" cy="29386"/>
            </a:xfrm>
            <a:custGeom>
              <a:rect b="b" l="l" r="r" t="t"/>
              <a:pathLst>
                <a:path extrusionOk="0" h="277" w="268">
                  <a:moveTo>
                    <a:pt x="0" y="0"/>
                  </a:moveTo>
                  <a:lnTo>
                    <a:pt x="268" y="0"/>
                  </a:lnTo>
                  <a:lnTo>
                    <a:pt x="268"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6914693" y="2827121"/>
              <a:ext cx="314322" cy="316239"/>
            </a:xfrm>
            <a:custGeom>
              <a:rect b="b" l="l" r="r" t="t"/>
              <a:pathLst>
                <a:path extrusionOk="0" h="2981" w="2963">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a:off x="6999877" y="3171680"/>
              <a:ext cx="142999" cy="56862"/>
            </a:xfrm>
            <a:custGeom>
              <a:rect b="b" l="l" r="r" t="t"/>
              <a:pathLst>
                <a:path extrusionOk="0" h="536" w="1348">
                  <a:moveTo>
                    <a:pt x="1" y="0"/>
                  </a:moveTo>
                  <a:lnTo>
                    <a:pt x="1348" y="0"/>
                  </a:lnTo>
                  <a:lnTo>
                    <a:pt x="1348" y="535"/>
                  </a:lnTo>
                  <a:lnTo>
                    <a:pt x="1" y="5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7057587" y="2741087"/>
              <a:ext cx="28536" cy="57816"/>
            </a:xfrm>
            <a:custGeom>
              <a:rect b="b" l="l" r="r" t="t"/>
              <a:pathLst>
                <a:path extrusionOk="0" h="545" w="269">
                  <a:moveTo>
                    <a:pt x="1" y="0"/>
                  </a:moveTo>
                  <a:lnTo>
                    <a:pt x="268" y="0"/>
                  </a:lnTo>
                  <a:lnTo>
                    <a:pt x="268" y="544"/>
                  </a:lnTo>
                  <a:lnTo>
                    <a:pt x="1" y="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6965825" y="2754348"/>
              <a:ext cx="48374" cy="63439"/>
            </a:xfrm>
            <a:custGeom>
              <a:rect b="b" l="l" r="r" t="t"/>
              <a:pathLst>
                <a:path extrusionOk="0" h="598" w="456">
                  <a:moveTo>
                    <a:pt x="1" y="98"/>
                  </a:moveTo>
                  <a:lnTo>
                    <a:pt x="250" y="0"/>
                  </a:lnTo>
                  <a:lnTo>
                    <a:pt x="455" y="500"/>
                  </a:lnTo>
                  <a:lnTo>
                    <a:pt x="206"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6890081" y="2802616"/>
              <a:ext cx="60679" cy="60575"/>
            </a:xfrm>
            <a:custGeom>
              <a:rect b="b" l="l" r="r" t="t"/>
              <a:pathLst>
                <a:path extrusionOk="0" h="571" w="572">
                  <a:moveTo>
                    <a:pt x="1" y="187"/>
                  </a:moveTo>
                  <a:lnTo>
                    <a:pt x="188" y="0"/>
                  </a:lnTo>
                  <a:lnTo>
                    <a:pt x="572" y="375"/>
                  </a:lnTo>
                  <a:lnTo>
                    <a:pt x="376"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6841813" y="2878253"/>
              <a:ext cx="63543" cy="48375"/>
            </a:xfrm>
            <a:custGeom>
              <a:rect b="b" l="l" r="r" t="t"/>
              <a:pathLst>
                <a:path extrusionOk="0" h="456" w="599">
                  <a:moveTo>
                    <a:pt x="1" y="242"/>
                  </a:moveTo>
                  <a:lnTo>
                    <a:pt x="108" y="1"/>
                  </a:lnTo>
                  <a:lnTo>
                    <a:pt x="599" y="206"/>
                  </a:lnTo>
                  <a:lnTo>
                    <a:pt x="500"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6828553" y="2970121"/>
              <a:ext cx="57921" cy="28431"/>
            </a:xfrm>
            <a:custGeom>
              <a:rect b="b" l="l" r="r" t="t"/>
              <a:pathLst>
                <a:path extrusionOk="0" h="268" w="546">
                  <a:moveTo>
                    <a:pt x="1" y="0"/>
                  </a:moveTo>
                  <a:lnTo>
                    <a:pt x="545" y="0"/>
                  </a:lnTo>
                  <a:lnTo>
                    <a:pt x="545"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6841813" y="3042046"/>
              <a:ext cx="64498" cy="48269"/>
            </a:xfrm>
            <a:custGeom>
              <a:rect b="b" l="l" r="r" t="t"/>
              <a:pathLst>
                <a:path extrusionOk="0" h="455" w="608">
                  <a:moveTo>
                    <a:pt x="1" y="205"/>
                  </a:moveTo>
                  <a:lnTo>
                    <a:pt x="500" y="0"/>
                  </a:lnTo>
                  <a:lnTo>
                    <a:pt x="607" y="250"/>
                  </a:lnTo>
                  <a:lnTo>
                    <a:pt x="108"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6890081" y="3105377"/>
              <a:ext cx="60679" cy="59726"/>
            </a:xfrm>
            <a:custGeom>
              <a:rect b="b" l="l" r="r" t="t"/>
              <a:pathLst>
                <a:path extrusionOk="0" h="563" w="572">
                  <a:moveTo>
                    <a:pt x="1" y="375"/>
                  </a:moveTo>
                  <a:lnTo>
                    <a:pt x="376" y="1"/>
                  </a:lnTo>
                  <a:lnTo>
                    <a:pt x="572" y="188"/>
                  </a:lnTo>
                  <a:lnTo>
                    <a:pt x="188" y="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7192949" y="3105377"/>
              <a:ext cx="60679" cy="60681"/>
            </a:xfrm>
            <a:custGeom>
              <a:rect b="b" l="l" r="r" t="t"/>
              <a:pathLst>
                <a:path extrusionOk="0" h="572" w="572">
                  <a:moveTo>
                    <a:pt x="1" y="188"/>
                  </a:moveTo>
                  <a:lnTo>
                    <a:pt x="188" y="1"/>
                  </a:lnTo>
                  <a:lnTo>
                    <a:pt x="572" y="375"/>
                  </a:lnTo>
                  <a:lnTo>
                    <a:pt x="375" y="5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7237398" y="3042046"/>
              <a:ext cx="64498" cy="48269"/>
            </a:xfrm>
            <a:custGeom>
              <a:rect b="b" l="l" r="r" t="t"/>
              <a:pathLst>
                <a:path extrusionOk="0" h="455" w="608">
                  <a:moveTo>
                    <a:pt x="1" y="250"/>
                  </a:moveTo>
                  <a:lnTo>
                    <a:pt x="108" y="0"/>
                  </a:lnTo>
                  <a:lnTo>
                    <a:pt x="607" y="205"/>
                  </a:lnTo>
                  <a:lnTo>
                    <a:pt x="500"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7257342" y="2970121"/>
              <a:ext cx="56860" cy="28431"/>
            </a:xfrm>
            <a:custGeom>
              <a:rect b="b" l="l" r="r" t="t"/>
              <a:pathLst>
                <a:path extrusionOk="0" h="268" w="536">
                  <a:moveTo>
                    <a:pt x="0" y="0"/>
                  </a:moveTo>
                  <a:lnTo>
                    <a:pt x="535" y="0"/>
                  </a:lnTo>
                  <a:lnTo>
                    <a:pt x="535"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7237398" y="2877298"/>
              <a:ext cx="64498" cy="48375"/>
            </a:xfrm>
            <a:custGeom>
              <a:rect b="b" l="l" r="r" t="t"/>
              <a:pathLst>
                <a:path extrusionOk="0" h="456" w="608">
                  <a:moveTo>
                    <a:pt x="1" y="215"/>
                  </a:moveTo>
                  <a:lnTo>
                    <a:pt x="500" y="1"/>
                  </a:lnTo>
                  <a:lnTo>
                    <a:pt x="607" y="251"/>
                  </a:lnTo>
                  <a:lnTo>
                    <a:pt x="108"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7192949" y="2802616"/>
              <a:ext cx="60679" cy="60575"/>
            </a:xfrm>
            <a:custGeom>
              <a:rect b="b" l="l" r="r" t="t"/>
              <a:pathLst>
                <a:path extrusionOk="0" h="571" w="572">
                  <a:moveTo>
                    <a:pt x="1" y="375"/>
                  </a:moveTo>
                  <a:lnTo>
                    <a:pt x="375" y="0"/>
                  </a:lnTo>
                  <a:lnTo>
                    <a:pt x="572" y="187"/>
                  </a:lnTo>
                  <a:lnTo>
                    <a:pt x="188"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7129511" y="2754348"/>
              <a:ext cx="48374" cy="63439"/>
            </a:xfrm>
            <a:custGeom>
              <a:rect b="b" l="l" r="r" t="t"/>
              <a:pathLst>
                <a:path extrusionOk="0" h="598" w="456">
                  <a:moveTo>
                    <a:pt x="1" y="500"/>
                  </a:moveTo>
                  <a:lnTo>
                    <a:pt x="206" y="0"/>
                  </a:lnTo>
                  <a:lnTo>
                    <a:pt x="456" y="98"/>
                  </a:lnTo>
                  <a:lnTo>
                    <a:pt x="251"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47"/>
          <p:cNvSpPr/>
          <p:nvPr/>
        </p:nvSpPr>
        <p:spPr>
          <a:xfrm>
            <a:off x="7081075" y="461688"/>
            <a:ext cx="767100" cy="7281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47"/>
          <p:cNvPicPr preferRelativeResize="0"/>
          <p:nvPr/>
        </p:nvPicPr>
        <p:blipFill>
          <a:blip r:embed="rId3">
            <a:alphaModFix/>
          </a:blip>
          <a:stretch>
            <a:fillRect/>
          </a:stretch>
        </p:blipFill>
        <p:spPr>
          <a:xfrm>
            <a:off x="7385750" y="3658150"/>
            <a:ext cx="1288800" cy="128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666850" y="152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&amp; PROBLEM STATEMENT</a:t>
            </a:r>
            <a:endParaRPr/>
          </a:p>
        </p:txBody>
      </p:sp>
      <p:sp>
        <p:nvSpPr>
          <p:cNvPr id="373" name="Google Shape;373;p30"/>
          <p:cNvSpPr txBox="1"/>
          <p:nvPr/>
        </p:nvSpPr>
        <p:spPr>
          <a:xfrm>
            <a:off x="1002175" y="2341413"/>
            <a:ext cx="3584700" cy="24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Investing is uncertain, and returns vary with market conditions and volatility.</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lang="en" sz="1200">
                <a:solidFill>
                  <a:schemeClr val="dk1"/>
                </a:solidFill>
                <a:latin typeface="Maven Pro"/>
                <a:ea typeface="Maven Pro"/>
                <a:cs typeface="Maven Pro"/>
                <a:sym typeface="Maven Pro"/>
              </a:rPr>
              <a:t>Using </a:t>
            </a:r>
            <a:r>
              <a:rPr b="1" lang="en" sz="1200">
                <a:solidFill>
                  <a:schemeClr val="dk1"/>
                </a:solidFill>
                <a:latin typeface="Maven Pro"/>
                <a:ea typeface="Maven Pro"/>
                <a:cs typeface="Maven Pro"/>
                <a:sym typeface="Maven Pro"/>
              </a:rPr>
              <a:t>Yahoo Finance</a:t>
            </a:r>
            <a:r>
              <a:rPr lang="en" sz="1200">
                <a:solidFill>
                  <a:schemeClr val="dk1"/>
                </a:solidFill>
                <a:latin typeface="Maven Pro"/>
                <a:ea typeface="Maven Pro"/>
                <a:cs typeface="Maven Pro"/>
                <a:sym typeface="Maven Pro"/>
              </a:rPr>
              <a:t> data, our project runs </a:t>
            </a:r>
            <a:r>
              <a:rPr b="1" lang="en" sz="1200">
                <a:solidFill>
                  <a:schemeClr val="dk1"/>
                </a:solidFill>
                <a:latin typeface="Maven Pro"/>
                <a:ea typeface="Maven Pro"/>
                <a:cs typeface="Maven Pro"/>
                <a:sym typeface="Maven Pro"/>
              </a:rPr>
              <a:t>10,000+ Monte Carlo simulations on a $250K portfolio</a:t>
            </a:r>
            <a:r>
              <a:rPr lang="en" sz="1200">
                <a:solidFill>
                  <a:schemeClr val="dk1"/>
                </a:solidFill>
                <a:latin typeface="Maven Pro"/>
                <a:ea typeface="Maven Pro"/>
                <a:cs typeface="Maven Pro"/>
                <a:sym typeface="Maven Pro"/>
              </a:rPr>
              <a:t> </a:t>
            </a:r>
            <a:r>
              <a:rPr b="1" lang="en" sz="1200">
                <a:solidFill>
                  <a:schemeClr val="dk1"/>
                </a:solidFill>
                <a:latin typeface="Maven Pro"/>
                <a:ea typeface="Maven Pro"/>
                <a:cs typeface="Maven Pro"/>
                <a:sym typeface="Maven Pro"/>
              </a:rPr>
              <a:t>comparing the long-term performance of stocks vs Index funds</a:t>
            </a:r>
            <a:r>
              <a:rPr b="1" lang="en" sz="1200">
                <a:solidFill>
                  <a:schemeClr val="dk1"/>
                </a:solidFill>
                <a:latin typeface="Maven Pro"/>
                <a:ea typeface="Maven Pro"/>
                <a:cs typeface="Maven Pro"/>
                <a:sym typeface="Maven Pro"/>
              </a:rPr>
              <a:t> </a:t>
            </a:r>
            <a:r>
              <a:rPr lang="en" sz="1200">
                <a:solidFill>
                  <a:schemeClr val="dk1"/>
                </a:solidFill>
                <a:latin typeface="Maven Pro"/>
                <a:ea typeface="Maven Pro"/>
                <a:cs typeface="Maven Pro"/>
                <a:sym typeface="Maven Pro"/>
              </a:rPr>
              <a:t>to estimate returns and risk probabilities.</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br>
              <a:rPr lang="en" sz="1200">
                <a:solidFill>
                  <a:schemeClr val="dk1"/>
                </a:solidFill>
                <a:latin typeface="Maven Pro"/>
                <a:ea typeface="Maven Pro"/>
                <a:cs typeface="Maven Pro"/>
                <a:sym typeface="Maven Pro"/>
              </a:rPr>
            </a:br>
            <a:r>
              <a:rPr lang="en" sz="1200">
                <a:solidFill>
                  <a:schemeClr val="dk1"/>
                </a:solidFill>
                <a:latin typeface="Maven Pro"/>
                <a:ea typeface="Maven Pro"/>
                <a:cs typeface="Maven Pro"/>
                <a:sym typeface="Maven Pro"/>
              </a:rPr>
              <a:t>Our goal is to </a:t>
            </a:r>
            <a:r>
              <a:rPr b="1" lang="en" sz="1200">
                <a:solidFill>
                  <a:schemeClr val="dk1"/>
                </a:solidFill>
                <a:latin typeface="Maven Pro"/>
                <a:ea typeface="Maven Pro"/>
                <a:cs typeface="Maven Pro"/>
                <a:sym typeface="Maven Pro"/>
              </a:rPr>
              <a:t>develop a simulation tool that helps investors and analysts compare and outperform index funds vs select individual stocks using monte carlo simulation.</a:t>
            </a:r>
            <a:br>
              <a:rPr lang="en" sz="1200">
                <a:solidFill>
                  <a:schemeClr val="dk1"/>
                </a:solidFill>
                <a:latin typeface="Maven Pro"/>
                <a:ea typeface="Maven Pro"/>
                <a:cs typeface="Maven Pro"/>
                <a:sym typeface="Maven Pro"/>
              </a:rPr>
            </a:br>
            <a:endParaRPr sz="1200">
              <a:solidFill>
                <a:schemeClr val="dk1"/>
              </a:solidFill>
              <a:latin typeface="Maven Pro"/>
              <a:ea typeface="Maven Pro"/>
              <a:cs typeface="Maven Pro"/>
              <a:sym typeface="Maven Pro"/>
            </a:endParaRPr>
          </a:p>
        </p:txBody>
      </p:sp>
      <p:sp>
        <p:nvSpPr>
          <p:cNvPr id="374" name="Google Shape;374;p30"/>
          <p:cNvSpPr txBox="1"/>
          <p:nvPr/>
        </p:nvSpPr>
        <p:spPr>
          <a:xfrm>
            <a:off x="4976750" y="2362250"/>
            <a:ext cx="3584700" cy="24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How can we estimate future investment performance under market uncertainty?</a:t>
            </a:r>
            <a:br>
              <a:rPr lang="en" sz="1200">
                <a:solidFill>
                  <a:schemeClr val="dk1"/>
                </a:solidFill>
                <a:latin typeface="Maven Pro"/>
                <a:ea typeface="Maven Pro"/>
                <a:cs typeface="Maven Pro"/>
                <a:sym typeface="Maven Pro"/>
              </a:rPr>
            </a:b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lang="en" sz="1200">
                <a:solidFill>
                  <a:schemeClr val="dk1"/>
                </a:solidFill>
                <a:latin typeface="Maven Pro"/>
                <a:ea typeface="Maven Pro"/>
                <a:cs typeface="Maven Pro"/>
                <a:sym typeface="Maven Pro"/>
              </a:rPr>
              <a:t>What is the probability of gains or losses over time?</a:t>
            </a:r>
            <a:br>
              <a:rPr lang="en" sz="1200">
                <a:solidFill>
                  <a:schemeClr val="dk1"/>
                </a:solidFill>
                <a:latin typeface="Maven Pro"/>
                <a:ea typeface="Maven Pro"/>
                <a:cs typeface="Maven Pro"/>
                <a:sym typeface="Maven Pro"/>
              </a:rPr>
            </a:b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rPr lang="en" sz="1200">
                <a:solidFill>
                  <a:schemeClr val="dk1"/>
                </a:solidFill>
                <a:latin typeface="Maven Pro"/>
                <a:ea typeface="Maven Pro"/>
                <a:cs typeface="Maven Pro"/>
                <a:sym typeface="Maven Pro"/>
              </a:rPr>
              <a:t>Would the monte carlo simulation on individual select stocks outperform index funds</a:t>
            </a:r>
            <a:r>
              <a:rPr lang="en" sz="1200">
                <a:solidFill>
                  <a:schemeClr val="dk1"/>
                </a:solidFill>
                <a:latin typeface="Maven Pro"/>
                <a:ea typeface="Maven Pro"/>
                <a:cs typeface="Maven Pro"/>
                <a:sym typeface="Maven Pro"/>
              </a:rPr>
              <a:t>(SPY, QQQ, AGG)</a:t>
            </a:r>
            <a:r>
              <a:rPr lang="en" sz="1200">
                <a:solidFill>
                  <a:schemeClr val="dk1"/>
                </a:solidFill>
                <a:latin typeface="Maven Pro"/>
                <a:ea typeface="Maven Pro"/>
                <a:cs typeface="Maven Pro"/>
                <a:sym typeface="Maven Pro"/>
              </a:rPr>
              <a:t>?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p:txBody>
      </p:sp>
      <p:sp>
        <p:nvSpPr>
          <p:cNvPr id="375" name="Google Shape;375;p30"/>
          <p:cNvSpPr txBox="1"/>
          <p:nvPr/>
        </p:nvSpPr>
        <p:spPr>
          <a:xfrm>
            <a:off x="4888975" y="1948650"/>
            <a:ext cx="4212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rispace"/>
                <a:ea typeface="Trispace"/>
                <a:cs typeface="Trispace"/>
                <a:sym typeface="Trispace"/>
              </a:rPr>
              <a:t>Problems you want to find answers</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2000">
              <a:solidFill>
                <a:schemeClr val="dk1"/>
              </a:solidFill>
              <a:latin typeface="Trispace"/>
              <a:ea typeface="Trispace"/>
              <a:cs typeface="Trispace"/>
              <a:sym typeface="Trispace"/>
            </a:endParaRPr>
          </a:p>
        </p:txBody>
      </p:sp>
      <p:sp>
        <p:nvSpPr>
          <p:cNvPr id="376" name="Google Shape;376;p30"/>
          <p:cNvSpPr txBox="1"/>
          <p:nvPr/>
        </p:nvSpPr>
        <p:spPr>
          <a:xfrm>
            <a:off x="1002175" y="1948650"/>
            <a:ext cx="374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rispace"/>
                <a:ea typeface="Trispace"/>
                <a:cs typeface="Trispace"/>
                <a:sym typeface="Trispace"/>
              </a:rPr>
              <a:t>Project background &amp; context</a:t>
            </a:r>
            <a:endParaRPr sz="2000">
              <a:solidFill>
                <a:schemeClr val="dk1"/>
              </a:solidFill>
              <a:latin typeface="Trispace"/>
              <a:ea typeface="Trispace"/>
              <a:cs typeface="Trispace"/>
              <a:sym typeface="Trispace"/>
            </a:endParaRPr>
          </a:p>
        </p:txBody>
      </p:sp>
      <p:sp>
        <p:nvSpPr>
          <p:cNvPr id="377" name="Google Shape;377;p30"/>
          <p:cNvSpPr/>
          <p:nvPr/>
        </p:nvSpPr>
        <p:spPr>
          <a:xfrm>
            <a:off x="1040775" y="1006865"/>
            <a:ext cx="1022100" cy="9180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4924837" y="903750"/>
            <a:ext cx="1022100" cy="9180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1343510" y="1251701"/>
            <a:ext cx="416636" cy="428329"/>
            <a:chOff x="1146624" y="1548605"/>
            <a:chExt cx="425921" cy="487457"/>
          </a:xfrm>
        </p:grpSpPr>
        <p:sp>
          <p:nvSpPr>
            <p:cNvPr id="380" name="Google Shape;380;p30"/>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0"/>
          <p:cNvGrpSpPr/>
          <p:nvPr/>
        </p:nvGrpSpPr>
        <p:grpSpPr>
          <a:xfrm>
            <a:off x="5227554" y="1149383"/>
            <a:ext cx="416636" cy="426747"/>
            <a:chOff x="1861096" y="1549559"/>
            <a:chExt cx="425921" cy="485657"/>
          </a:xfrm>
        </p:grpSpPr>
        <p:sp>
          <p:nvSpPr>
            <p:cNvPr id="386" name="Google Shape;386;p30"/>
            <p:cNvSpPr/>
            <p:nvPr/>
          </p:nvSpPr>
          <p:spPr>
            <a:xfrm>
              <a:off x="1947235" y="1633789"/>
              <a:ext cx="198799" cy="86247"/>
            </a:xfrm>
            <a:custGeom>
              <a:rect b="b" l="l" r="r" t="t"/>
              <a:pathLst>
                <a:path extrusionOk="0" h="813" w="1874">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861096" y="1549559"/>
              <a:ext cx="425921" cy="485657"/>
            </a:xfrm>
            <a:custGeom>
              <a:rect b="b" l="l" r="r" t="t"/>
              <a:pathLst>
                <a:path extrusionOk="0" h="4578" w="4015">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48"/>
          <p:cNvSpPr txBox="1"/>
          <p:nvPr>
            <p:ph type="title"/>
          </p:nvPr>
        </p:nvSpPr>
        <p:spPr>
          <a:xfrm>
            <a:off x="1545400" y="2244446"/>
            <a:ext cx="3020100" cy="1872600"/>
          </a:xfrm>
          <a:prstGeom prst="rect">
            <a:avLst/>
          </a:prstGeom>
        </p:spPr>
        <p:txBody>
          <a:bodyPr anchorCtr="0" anchor="t" bIns="91425" lIns="91425" spcFirstLastPara="1" rIns="91425" wrap="square" tIns="91425">
            <a:noAutofit/>
          </a:bodyPr>
          <a:lstStyle/>
          <a:p>
            <a:pPr indent="-336550" lvl="0" marL="457200" rtl="0" algn="ctr">
              <a:spcBef>
                <a:spcPts val="0"/>
              </a:spcBef>
              <a:spcAft>
                <a:spcPts val="0"/>
              </a:spcAft>
              <a:buSzPts val="1700"/>
              <a:buChar char="➔"/>
            </a:pPr>
            <a:r>
              <a:rPr i="1" lang="en" sz="1700"/>
              <a:t> </a:t>
            </a:r>
            <a:r>
              <a:rPr i="1" lang="en" sz="1700"/>
              <a:t>Text Tables</a:t>
            </a:r>
            <a:endParaRPr i="1" sz="1700"/>
          </a:p>
          <a:p>
            <a:pPr indent="-336550" lvl="0" marL="457200" rtl="0" algn="ctr">
              <a:spcBef>
                <a:spcPts val="0"/>
              </a:spcBef>
              <a:spcAft>
                <a:spcPts val="0"/>
              </a:spcAft>
              <a:buSzPts val="1700"/>
              <a:buChar char="➔"/>
            </a:pPr>
            <a:r>
              <a:rPr i="1" lang="en" sz="1700"/>
              <a:t>Density Curve</a:t>
            </a:r>
            <a:endParaRPr i="1" sz="1700"/>
          </a:p>
          <a:p>
            <a:pPr indent="-336550" lvl="0" marL="457200" rtl="0" algn="ctr">
              <a:spcBef>
                <a:spcPts val="0"/>
              </a:spcBef>
              <a:spcAft>
                <a:spcPts val="0"/>
              </a:spcAft>
              <a:buSzPts val="1700"/>
              <a:buChar char="➔"/>
            </a:pPr>
            <a:r>
              <a:rPr i="1" lang="en" sz="1700"/>
              <a:t> Line Charts</a:t>
            </a:r>
            <a:endParaRPr i="1" sz="1700"/>
          </a:p>
          <a:p>
            <a:pPr indent="-336550" lvl="0" marL="457200" rtl="0" algn="ctr">
              <a:spcBef>
                <a:spcPts val="0"/>
              </a:spcBef>
              <a:spcAft>
                <a:spcPts val="0"/>
              </a:spcAft>
              <a:buSzPts val="1700"/>
              <a:buChar char="➔"/>
            </a:pPr>
            <a:r>
              <a:rPr i="1" lang="en" sz="1700"/>
              <a:t> Trend lines </a:t>
            </a:r>
            <a:endParaRPr i="1" sz="1700"/>
          </a:p>
          <a:p>
            <a:pPr indent="-336550" lvl="0" marL="457200" rtl="0" algn="ctr">
              <a:spcBef>
                <a:spcPts val="0"/>
              </a:spcBef>
              <a:spcAft>
                <a:spcPts val="0"/>
              </a:spcAft>
              <a:buSzPts val="1700"/>
              <a:buChar char="➔"/>
            </a:pPr>
            <a:r>
              <a:rPr i="1" lang="en" sz="1700"/>
              <a:t>Box plot,Etc</a:t>
            </a:r>
            <a:endParaRPr i="1" sz="1700"/>
          </a:p>
          <a:p>
            <a:pPr indent="0" lvl="0" marL="457200" rtl="0" algn="l">
              <a:spcBef>
                <a:spcPts val="0"/>
              </a:spcBef>
              <a:spcAft>
                <a:spcPts val="0"/>
              </a:spcAft>
              <a:buNone/>
            </a:pPr>
            <a:r>
              <a:t/>
            </a:r>
            <a:endParaRPr i="1" sz="1700"/>
          </a:p>
        </p:txBody>
      </p:sp>
      <p:pic>
        <p:nvPicPr>
          <p:cNvPr id="594" name="Google Shape;594;p48"/>
          <p:cNvPicPr preferRelativeResize="0"/>
          <p:nvPr/>
        </p:nvPicPr>
        <p:blipFill>
          <a:blip r:embed="rId3">
            <a:alphaModFix/>
          </a:blip>
          <a:stretch>
            <a:fillRect/>
          </a:stretch>
        </p:blipFill>
        <p:spPr>
          <a:xfrm>
            <a:off x="82775" y="129100"/>
            <a:ext cx="3617299" cy="2034725"/>
          </a:xfrm>
          <a:prstGeom prst="rect">
            <a:avLst/>
          </a:prstGeom>
          <a:noFill/>
          <a:ln>
            <a:noFill/>
          </a:ln>
        </p:spPr>
      </p:pic>
      <p:sp>
        <p:nvSpPr>
          <p:cNvPr id="595" name="Google Shape;595;p48"/>
          <p:cNvSpPr txBox="1"/>
          <p:nvPr/>
        </p:nvSpPr>
        <p:spPr>
          <a:xfrm>
            <a:off x="4622575" y="397700"/>
            <a:ext cx="4191600" cy="9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Trispace"/>
                <a:ea typeface="Trispace"/>
                <a:cs typeface="Trispace"/>
                <a:sym typeface="Trispace"/>
              </a:rPr>
              <a:t>DASHBOARD</a:t>
            </a:r>
            <a:endParaRPr sz="3000">
              <a:solidFill>
                <a:schemeClr val="dk1"/>
              </a:solidFill>
              <a:latin typeface="Trispace"/>
              <a:ea typeface="Trispace"/>
              <a:cs typeface="Trispace"/>
              <a:sym typeface="Trispace"/>
            </a:endParaRPr>
          </a:p>
          <a:p>
            <a:pPr indent="0" lvl="0" marL="0" rtl="0" algn="ctr">
              <a:spcBef>
                <a:spcPts val="0"/>
              </a:spcBef>
              <a:spcAft>
                <a:spcPts val="0"/>
              </a:spcAft>
              <a:buNone/>
            </a:pPr>
            <a:r>
              <a:rPr lang="en" sz="2100">
                <a:solidFill>
                  <a:schemeClr val="dk1"/>
                </a:solidFill>
                <a:latin typeface="Trispace"/>
                <a:ea typeface="Trispace"/>
                <a:cs typeface="Trispace"/>
                <a:sym typeface="Trispace"/>
              </a:rPr>
              <a:t>WHAT YOU MIGHT SEE</a:t>
            </a:r>
            <a:endParaRPr sz="2100">
              <a:solidFill>
                <a:schemeClr val="dk1"/>
              </a:solidFill>
              <a:latin typeface="Trispace"/>
              <a:ea typeface="Trispace"/>
              <a:cs typeface="Trispace"/>
              <a:sym typeface="Trispace"/>
            </a:endParaRPr>
          </a:p>
        </p:txBody>
      </p:sp>
      <p:sp>
        <p:nvSpPr>
          <p:cNvPr id="596" name="Google Shape;596;p48"/>
          <p:cNvSpPr/>
          <p:nvPr/>
        </p:nvSpPr>
        <p:spPr>
          <a:xfrm>
            <a:off x="3912919" y="269317"/>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7509294" y="742979"/>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8"/>
          <p:cNvGrpSpPr/>
          <p:nvPr/>
        </p:nvGrpSpPr>
        <p:grpSpPr>
          <a:xfrm>
            <a:off x="4248182" y="603866"/>
            <a:ext cx="374387" cy="375778"/>
            <a:chOff x="6828553" y="2741087"/>
            <a:chExt cx="485649" cy="487454"/>
          </a:xfrm>
        </p:grpSpPr>
        <p:sp>
          <p:nvSpPr>
            <p:cNvPr id="599" name="Google Shape;599;p48"/>
            <p:cNvSpPr/>
            <p:nvPr/>
          </p:nvSpPr>
          <p:spPr>
            <a:xfrm>
              <a:off x="7029262" y="2954951"/>
              <a:ext cx="28430" cy="29386"/>
            </a:xfrm>
            <a:custGeom>
              <a:rect b="b" l="l" r="r" t="t"/>
              <a:pathLst>
                <a:path extrusionOk="0" h="277" w="268">
                  <a:moveTo>
                    <a:pt x="0" y="0"/>
                  </a:moveTo>
                  <a:lnTo>
                    <a:pt x="268" y="0"/>
                  </a:lnTo>
                  <a:lnTo>
                    <a:pt x="268"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6914693" y="2827121"/>
              <a:ext cx="314322" cy="316239"/>
            </a:xfrm>
            <a:custGeom>
              <a:rect b="b" l="l" r="r" t="t"/>
              <a:pathLst>
                <a:path extrusionOk="0" h="2981" w="2963">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6999877" y="3171680"/>
              <a:ext cx="142999" cy="56862"/>
            </a:xfrm>
            <a:custGeom>
              <a:rect b="b" l="l" r="r" t="t"/>
              <a:pathLst>
                <a:path extrusionOk="0" h="536" w="1348">
                  <a:moveTo>
                    <a:pt x="1" y="0"/>
                  </a:moveTo>
                  <a:lnTo>
                    <a:pt x="1348" y="0"/>
                  </a:lnTo>
                  <a:lnTo>
                    <a:pt x="1348" y="535"/>
                  </a:lnTo>
                  <a:lnTo>
                    <a:pt x="1" y="5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p:nvPr/>
          </p:nvSpPr>
          <p:spPr>
            <a:xfrm>
              <a:off x="7057587" y="2741087"/>
              <a:ext cx="28536" cy="57816"/>
            </a:xfrm>
            <a:custGeom>
              <a:rect b="b" l="l" r="r" t="t"/>
              <a:pathLst>
                <a:path extrusionOk="0" h="545" w="269">
                  <a:moveTo>
                    <a:pt x="1" y="0"/>
                  </a:moveTo>
                  <a:lnTo>
                    <a:pt x="268" y="0"/>
                  </a:lnTo>
                  <a:lnTo>
                    <a:pt x="268" y="544"/>
                  </a:lnTo>
                  <a:lnTo>
                    <a:pt x="1" y="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6965825" y="2754348"/>
              <a:ext cx="48374" cy="63439"/>
            </a:xfrm>
            <a:custGeom>
              <a:rect b="b" l="l" r="r" t="t"/>
              <a:pathLst>
                <a:path extrusionOk="0" h="598" w="456">
                  <a:moveTo>
                    <a:pt x="1" y="98"/>
                  </a:moveTo>
                  <a:lnTo>
                    <a:pt x="250" y="0"/>
                  </a:lnTo>
                  <a:lnTo>
                    <a:pt x="455" y="500"/>
                  </a:lnTo>
                  <a:lnTo>
                    <a:pt x="206"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6890081" y="2802616"/>
              <a:ext cx="60679" cy="60575"/>
            </a:xfrm>
            <a:custGeom>
              <a:rect b="b" l="l" r="r" t="t"/>
              <a:pathLst>
                <a:path extrusionOk="0" h="571" w="572">
                  <a:moveTo>
                    <a:pt x="1" y="187"/>
                  </a:moveTo>
                  <a:lnTo>
                    <a:pt x="188" y="0"/>
                  </a:lnTo>
                  <a:lnTo>
                    <a:pt x="572" y="375"/>
                  </a:lnTo>
                  <a:lnTo>
                    <a:pt x="376"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6841813" y="2878253"/>
              <a:ext cx="63543" cy="48375"/>
            </a:xfrm>
            <a:custGeom>
              <a:rect b="b" l="l" r="r" t="t"/>
              <a:pathLst>
                <a:path extrusionOk="0" h="456" w="599">
                  <a:moveTo>
                    <a:pt x="1" y="242"/>
                  </a:moveTo>
                  <a:lnTo>
                    <a:pt x="108" y="1"/>
                  </a:lnTo>
                  <a:lnTo>
                    <a:pt x="599" y="206"/>
                  </a:lnTo>
                  <a:lnTo>
                    <a:pt x="500"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6828553" y="2970121"/>
              <a:ext cx="57921" cy="28431"/>
            </a:xfrm>
            <a:custGeom>
              <a:rect b="b" l="l" r="r" t="t"/>
              <a:pathLst>
                <a:path extrusionOk="0" h="268" w="546">
                  <a:moveTo>
                    <a:pt x="1" y="0"/>
                  </a:moveTo>
                  <a:lnTo>
                    <a:pt x="545" y="0"/>
                  </a:lnTo>
                  <a:lnTo>
                    <a:pt x="545"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6841813" y="3042046"/>
              <a:ext cx="64498" cy="48269"/>
            </a:xfrm>
            <a:custGeom>
              <a:rect b="b" l="l" r="r" t="t"/>
              <a:pathLst>
                <a:path extrusionOk="0" h="455" w="608">
                  <a:moveTo>
                    <a:pt x="1" y="205"/>
                  </a:moveTo>
                  <a:lnTo>
                    <a:pt x="500" y="0"/>
                  </a:lnTo>
                  <a:lnTo>
                    <a:pt x="607" y="250"/>
                  </a:lnTo>
                  <a:lnTo>
                    <a:pt x="108"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6890081" y="3105377"/>
              <a:ext cx="60679" cy="59726"/>
            </a:xfrm>
            <a:custGeom>
              <a:rect b="b" l="l" r="r" t="t"/>
              <a:pathLst>
                <a:path extrusionOk="0" h="563" w="572">
                  <a:moveTo>
                    <a:pt x="1" y="375"/>
                  </a:moveTo>
                  <a:lnTo>
                    <a:pt x="376" y="1"/>
                  </a:lnTo>
                  <a:lnTo>
                    <a:pt x="572" y="188"/>
                  </a:lnTo>
                  <a:lnTo>
                    <a:pt x="188" y="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7192949" y="3105377"/>
              <a:ext cx="60679" cy="60681"/>
            </a:xfrm>
            <a:custGeom>
              <a:rect b="b" l="l" r="r" t="t"/>
              <a:pathLst>
                <a:path extrusionOk="0" h="572" w="572">
                  <a:moveTo>
                    <a:pt x="1" y="188"/>
                  </a:moveTo>
                  <a:lnTo>
                    <a:pt x="188" y="1"/>
                  </a:lnTo>
                  <a:lnTo>
                    <a:pt x="572" y="375"/>
                  </a:lnTo>
                  <a:lnTo>
                    <a:pt x="375" y="5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7237398" y="3042046"/>
              <a:ext cx="64498" cy="48269"/>
            </a:xfrm>
            <a:custGeom>
              <a:rect b="b" l="l" r="r" t="t"/>
              <a:pathLst>
                <a:path extrusionOk="0" h="455" w="608">
                  <a:moveTo>
                    <a:pt x="1" y="250"/>
                  </a:moveTo>
                  <a:lnTo>
                    <a:pt x="108" y="0"/>
                  </a:lnTo>
                  <a:lnTo>
                    <a:pt x="607" y="205"/>
                  </a:lnTo>
                  <a:lnTo>
                    <a:pt x="500"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7257342" y="2970121"/>
              <a:ext cx="56860" cy="28431"/>
            </a:xfrm>
            <a:custGeom>
              <a:rect b="b" l="l" r="r" t="t"/>
              <a:pathLst>
                <a:path extrusionOk="0" h="268" w="536">
                  <a:moveTo>
                    <a:pt x="0" y="0"/>
                  </a:moveTo>
                  <a:lnTo>
                    <a:pt x="535" y="0"/>
                  </a:lnTo>
                  <a:lnTo>
                    <a:pt x="535"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7237398" y="2877298"/>
              <a:ext cx="64498" cy="48375"/>
            </a:xfrm>
            <a:custGeom>
              <a:rect b="b" l="l" r="r" t="t"/>
              <a:pathLst>
                <a:path extrusionOk="0" h="456" w="608">
                  <a:moveTo>
                    <a:pt x="1" y="215"/>
                  </a:moveTo>
                  <a:lnTo>
                    <a:pt x="500" y="1"/>
                  </a:lnTo>
                  <a:lnTo>
                    <a:pt x="607" y="251"/>
                  </a:lnTo>
                  <a:lnTo>
                    <a:pt x="108"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7192949" y="2802616"/>
              <a:ext cx="60679" cy="60575"/>
            </a:xfrm>
            <a:custGeom>
              <a:rect b="b" l="l" r="r" t="t"/>
              <a:pathLst>
                <a:path extrusionOk="0" h="571" w="572">
                  <a:moveTo>
                    <a:pt x="1" y="375"/>
                  </a:moveTo>
                  <a:lnTo>
                    <a:pt x="375" y="0"/>
                  </a:lnTo>
                  <a:lnTo>
                    <a:pt x="572" y="187"/>
                  </a:lnTo>
                  <a:lnTo>
                    <a:pt x="188"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7129511" y="2754348"/>
              <a:ext cx="48374" cy="63439"/>
            </a:xfrm>
            <a:custGeom>
              <a:rect b="b" l="l" r="r" t="t"/>
              <a:pathLst>
                <a:path extrusionOk="0" h="598" w="456">
                  <a:moveTo>
                    <a:pt x="1" y="500"/>
                  </a:moveTo>
                  <a:lnTo>
                    <a:pt x="206" y="0"/>
                  </a:lnTo>
                  <a:lnTo>
                    <a:pt x="456" y="98"/>
                  </a:lnTo>
                  <a:lnTo>
                    <a:pt x="251"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48"/>
          <p:cNvGrpSpPr/>
          <p:nvPr/>
        </p:nvGrpSpPr>
        <p:grpSpPr>
          <a:xfrm>
            <a:off x="7844557" y="1137028"/>
            <a:ext cx="374387" cy="375778"/>
            <a:chOff x="6828553" y="2741087"/>
            <a:chExt cx="485649" cy="487454"/>
          </a:xfrm>
        </p:grpSpPr>
        <p:sp>
          <p:nvSpPr>
            <p:cNvPr id="616" name="Google Shape;616;p48"/>
            <p:cNvSpPr/>
            <p:nvPr/>
          </p:nvSpPr>
          <p:spPr>
            <a:xfrm>
              <a:off x="7029262" y="2954951"/>
              <a:ext cx="28430" cy="29386"/>
            </a:xfrm>
            <a:custGeom>
              <a:rect b="b" l="l" r="r" t="t"/>
              <a:pathLst>
                <a:path extrusionOk="0" h="277" w="268">
                  <a:moveTo>
                    <a:pt x="0" y="0"/>
                  </a:moveTo>
                  <a:lnTo>
                    <a:pt x="268" y="0"/>
                  </a:lnTo>
                  <a:lnTo>
                    <a:pt x="268"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6914693" y="2827121"/>
              <a:ext cx="314322" cy="316239"/>
            </a:xfrm>
            <a:custGeom>
              <a:rect b="b" l="l" r="r" t="t"/>
              <a:pathLst>
                <a:path extrusionOk="0" h="2981" w="2963">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6999877" y="3171680"/>
              <a:ext cx="142999" cy="56862"/>
            </a:xfrm>
            <a:custGeom>
              <a:rect b="b" l="l" r="r" t="t"/>
              <a:pathLst>
                <a:path extrusionOk="0" h="536" w="1348">
                  <a:moveTo>
                    <a:pt x="1" y="0"/>
                  </a:moveTo>
                  <a:lnTo>
                    <a:pt x="1348" y="0"/>
                  </a:lnTo>
                  <a:lnTo>
                    <a:pt x="1348" y="535"/>
                  </a:lnTo>
                  <a:lnTo>
                    <a:pt x="1" y="5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7057587" y="2741087"/>
              <a:ext cx="28536" cy="57816"/>
            </a:xfrm>
            <a:custGeom>
              <a:rect b="b" l="l" r="r" t="t"/>
              <a:pathLst>
                <a:path extrusionOk="0" h="545" w="269">
                  <a:moveTo>
                    <a:pt x="1" y="0"/>
                  </a:moveTo>
                  <a:lnTo>
                    <a:pt x="268" y="0"/>
                  </a:lnTo>
                  <a:lnTo>
                    <a:pt x="268" y="544"/>
                  </a:lnTo>
                  <a:lnTo>
                    <a:pt x="1" y="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6965825" y="2754348"/>
              <a:ext cx="48374" cy="63439"/>
            </a:xfrm>
            <a:custGeom>
              <a:rect b="b" l="l" r="r" t="t"/>
              <a:pathLst>
                <a:path extrusionOk="0" h="598" w="456">
                  <a:moveTo>
                    <a:pt x="1" y="98"/>
                  </a:moveTo>
                  <a:lnTo>
                    <a:pt x="250" y="0"/>
                  </a:lnTo>
                  <a:lnTo>
                    <a:pt x="455" y="500"/>
                  </a:lnTo>
                  <a:lnTo>
                    <a:pt x="206"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6890081" y="2802616"/>
              <a:ext cx="60679" cy="60575"/>
            </a:xfrm>
            <a:custGeom>
              <a:rect b="b" l="l" r="r" t="t"/>
              <a:pathLst>
                <a:path extrusionOk="0" h="571" w="572">
                  <a:moveTo>
                    <a:pt x="1" y="187"/>
                  </a:moveTo>
                  <a:lnTo>
                    <a:pt x="188" y="0"/>
                  </a:lnTo>
                  <a:lnTo>
                    <a:pt x="572" y="375"/>
                  </a:lnTo>
                  <a:lnTo>
                    <a:pt x="376"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6841813" y="2878253"/>
              <a:ext cx="63543" cy="48375"/>
            </a:xfrm>
            <a:custGeom>
              <a:rect b="b" l="l" r="r" t="t"/>
              <a:pathLst>
                <a:path extrusionOk="0" h="456" w="599">
                  <a:moveTo>
                    <a:pt x="1" y="242"/>
                  </a:moveTo>
                  <a:lnTo>
                    <a:pt x="108" y="1"/>
                  </a:lnTo>
                  <a:lnTo>
                    <a:pt x="599" y="206"/>
                  </a:lnTo>
                  <a:lnTo>
                    <a:pt x="500"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6828553" y="2970121"/>
              <a:ext cx="57921" cy="28431"/>
            </a:xfrm>
            <a:custGeom>
              <a:rect b="b" l="l" r="r" t="t"/>
              <a:pathLst>
                <a:path extrusionOk="0" h="268" w="546">
                  <a:moveTo>
                    <a:pt x="1" y="0"/>
                  </a:moveTo>
                  <a:lnTo>
                    <a:pt x="545" y="0"/>
                  </a:lnTo>
                  <a:lnTo>
                    <a:pt x="545"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6841813" y="3042046"/>
              <a:ext cx="64498" cy="48269"/>
            </a:xfrm>
            <a:custGeom>
              <a:rect b="b" l="l" r="r" t="t"/>
              <a:pathLst>
                <a:path extrusionOk="0" h="455" w="608">
                  <a:moveTo>
                    <a:pt x="1" y="205"/>
                  </a:moveTo>
                  <a:lnTo>
                    <a:pt x="500" y="0"/>
                  </a:lnTo>
                  <a:lnTo>
                    <a:pt x="607" y="250"/>
                  </a:lnTo>
                  <a:lnTo>
                    <a:pt x="108"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6890081" y="3105377"/>
              <a:ext cx="60679" cy="59726"/>
            </a:xfrm>
            <a:custGeom>
              <a:rect b="b" l="l" r="r" t="t"/>
              <a:pathLst>
                <a:path extrusionOk="0" h="563" w="572">
                  <a:moveTo>
                    <a:pt x="1" y="375"/>
                  </a:moveTo>
                  <a:lnTo>
                    <a:pt x="376" y="1"/>
                  </a:lnTo>
                  <a:lnTo>
                    <a:pt x="572" y="188"/>
                  </a:lnTo>
                  <a:lnTo>
                    <a:pt x="188" y="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7192949" y="3105377"/>
              <a:ext cx="60679" cy="60681"/>
            </a:xfrm>
            <a:custGeom>
              <a:rect b="b" l="l" r="r" t="t"/>
              <a:pathLst>
                <a:path extrusionOk="0" h="572" w="572">
                  <a:moveTo>
                    <a:pt x="1" y="188"/>
                  </a:moveTo>
                  <a:lnTo>
                    <a:pt x="188" y="1"/>
                  </a:lnTo>
                  <a:lnTo>
                    <a:pt x="572" y="375"/>
                  </a:lnTo>
                  <a:lnTo>
                    <a:pt x="375" y="5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7237398" y="3042046"/>
              <a:ext cx="64498" cy="48269"/>
            </a:xfrm>
            <a:custGeom>
              <a:rect b="b" l="l" r="r" t="t"/>
              <a:pathLst>
                <a:path extrusionOk="0" h="455" w="608">
                  <a:moveTo>
                    <a:pt x="1" y="250"/>
                  </a:moveTo>
                  <a:lnTo>
                    <a:pt x="108" y="0"/>
                  </a:lnTo>
                  <a:lnTo>
                    <a:pt x="607" y="205"/>
                  </a:lnTo>
                  <a:lnTo>
                    <a:pt x="500"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7257342" y="2970121"/>
              <a:ext cx="56860" cy="28431"/>
            </a:xfrm>
            <a:custGeom>
              <a:rect b="b" l="l" r="r" t="t"/>
              <a:pathLst>
                <a:path extrusionOk="0" h="268" w="536">
                  <a:moveTo>
                    <a:pt x="0" y="0"/>
                  </a:moveTo>
                  <a:lnTo>
                    <a:pt x="535" y="0"/>
                  </a:lnTo>
                  <a:lnTo>
                    <a:pt x="535"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7237398" y="2877298"/>
              <a:ext cx="64498" cy="48375"/>
            </a:xfrm>
            <a:custGeom>
              <a:rect b="b" l="l" r="r" t="t"/>
              <a:pathLst>
                <a:path extrusionOk="0" h="456" w="608">
                  <a:moveTo>
                    <a:pt x="1" y="215"/>
                  </a:moveTo>
                  <a:lnTo>
                    <a:pt x="500" y="1"/>
                  </a:lnTo>
                  <a:lnTo>
                    <a:pt x="607" y="251"/>
                  </a:lnTo>
                  <a:lnTo>
                    <a:pt x="108"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7192949" y="2802616"/>
              <a:ext cx="60679" cy="60575"/>
            </a:xfrm>
            <a:custGeom>
              <a:rect b="b" l="l" r="r" t="t"/>
              <a:pathLst>
                <a:path extrusionOk="0" h="571" w="572">
                  <a:moveTo>
                    <a:pt x="1" y="375"/>
                  </a:moveTo>
                  <a:lnTo>
                    <a:pt x="375" y="0"/>
                  </a:lnTo>
                  <a:lnTo>
                    <a:pt x="572" y="187"/>
                  </a:lnTo>
                  <a:lnTo>
                    <a:pt x="188"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7129511" y="2754348"/>
              <a:ext cx="48374" cy="63439"/>
            </a:xfrm>
            <a:custGeom>
              <a:rect b="b" l="l" r="r" t="t"/>
              <a:pathLst>
                <a:path extrusionOk="0" h="598" w="456">
                  <a:moveTo>
                    <a:pt x="1" y="500"/>
                  </a:moveTo>
                  <a:lnTo>
                    <a:pt x="206" y="0"/>
                  </a:lnTo>
                  <a:lnTo>
                    <a:pt x="456" y="98"/>
                  </a:lnTo>
                  <a:lnTo>
                    <a:pt x="251"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8"/>
          <p:cNvGrpSpPr/>
          <p:nvPr/>
        </p:nvGrpSpPr>
        <p:grpSpPr>
          <a:xfrm>
            <a:off x="713101" y="3142349"/>
            <a:ext cx="891368" cy="916371"/>
            <a:chOff x="1146624" y="1548605"/>
            <a:chExt cx="425921" cy="487457"/>
          </a:xfrm>
        </p:grpSpPr>
        <p:sp>
          <p:nvSpPr>
            <p:cNvPr id="633" name="Google Shape;633;p48"/>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anchorCtr="0" anchor="ctr" bIns="195600" lIns="195600" spcFirstLastPara="1" rIns="195600" wrap="square" tIns="195600">
              <a:noAutofit/>
            </a:bodyPr>
            <a:lstStyle/>
            <a:p>
              <a:pPr indent="0" lvl="0" marL="0" rtl="0" algn="l">
                <a:spcBef>
                  <a:spcPts val="0"/>
                </a:spcBef>
                <a:spcAft>
                  <a:spcPts val="0"/>
                </a:spcAft>
                <a:buNone/>
              </a:pPr>
              <a:r>
                <a:t/>
              </a:r>
              <a:endParaRPr/>
            </a:p>
          </p:txBody>
        </p:sp>
        <p:sp>
          <p:nvSpPr>
            <p:cNvPr id="634" name="Google Shape;634;p48"/>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anchorCtr="0" anchor="ctr" bIns="195600" lIns="195600" spcFirstLastPara="1" rIns="195600" wrap="square" tIns="195600">
              <a:noAutofit/>
            </a:bodyPr>
            <a:lstStyle/>
            <a:p>
              <a:pPr indent="0" lvl="0" marL="0" rtl="0" algn="l">
                <a:spcBef>
                  <a:spcPts val="0"/>
                </a:spcBef>
                <a:spcAft>
                  <a:spcPts val="0"/>
                </a:spcAft>
                <a:buNone/>
              </a:pPr>
              <a:r>
                <a:t/>
              </a:r>
              <a:endParaRPr/>
            </a:p>
          </p:txBody>
        </p:sp>
        <p:sp>
          <p:nvSpPr>
            <p:cNvPr id="635" name="Google Shape;635;p48"/>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anchorCtr="0" anchor="ctr" bIns="195600" lIns="195600" spcFirstLastPara="1" rIns="195600" wrap="square" tIns="195600">
              <a:noAutofit/>
            </a:bodyPr>
            <a:lstStyle/>
            <a:p>
              <a:pPr indent="0" lvl="0" marL="0" rtl="0" algn="l">
                <a:spcBef>
                  <a:spcPts val="0"/>
                </a:spcBef>
                <a:spcAft>
                  <a:spcPts val="0"/>
                </a:spcAft>
                <a:buNone/>
              </a:pPr>
              <a:r>
                <a:t/>
              </a:r>
              <a:endParaRPr/>
            </a:p>
          </p:txBody>
        </p:sp>
        <p:sp>
          <p:nvSpPr>
            <p:cNvPr id="636" name="Google Shape;636;p48"/>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anchorCtr="0" anchor="ctr" bIns="195600" lIns="195600" spcFirstLastPara="1" rIns="195600" wrap="square" tIns="195600">
              <a:noAutofit/>
            </a:bodyPr>
            <a:lstStyle/>
            <a:p>
              <a:pPr indent="0" lvl="0" marL="0" rtl="0" algn="l">
                <a:spcBef>
                  <a:spcPts val="0"/>
                </a:spcBef>
                <a:spcAft>
                  <a:spcPts val="0"/>
                </a:spcAft>
                <a:buNone/>
              </a:pPr>
              <a:r>
                <a:t/>
              </a:r>
              <a:endParaRPr/>
            </a:p>
          </p:txBody>
        </p:sp>
        <p:sp>
          <p:nvSpPr>
            <p:cNvPr id="637" name="Google Shape;637;p48"/>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anchorCtr="0" anchor="ctr" bIns="195600" lIns="195600" spcFirstLastPara="1" rIns="195600" wrap="square" tIns="195600">
              <a:noAutofit/>
            </a:bodyPr>
            <a:lstStyle/>
            <a:p>
              <a:pPr indent="0" lvl="0" marL="0" rtl="0" algn="l">
                <a:spcBef>
                  <a:spcPts val="0"/>
                </a:spcBef>
                <a:spcAft>
                  <a:spcPts val="0"/>
                </a:spcAft>
                <a:buNone/>
              </a:pPr>
              <a:r>
                <a:t/>
              </a:r>
              <a:endParaRPr/>
            </a:p>
          </p:txBody>
        </p:sp>
      </p:grpSp>
      <p:sp>
        <p:nvSpPr>
          <p:cNvPr id="638" name="Google Shape;638;p48"/>
          <p:cNvSpPr/>
          <p:nvPr/>
        </p:nvSpPr>
        <p:spPr>
          <a:xfrm>
            <a:off x="437588" y="2901825"/>
            <a:ext cx="1442400" cy="13974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48" title="Dashboard.png"/>
          <p:cNvPicPr preferRelativeResize="0"/>
          <p:nvPr/>
        </p:nvPicPr>
        <p:blipFill>
          <a:blip r:embed="rId4">
            <a:alphaModFix/>
          </a:blip>
          <a:stretch>
            <a:fillRect/>
          </a:stretch>
        </p:blipFill>
        <p:spPr>
          <a:xfrm>
            <a:off x="4508450" y="1562550"/>
            <a:ext cx="4191624" cy="2980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49"/>
          <p:cNvSpPr txBox="1"/>
          <p:nvPr>
            <p:ph type="title"/>
          </p:nvPr>
        </p:nvSpPr>
        <p:spPr>
          <a:xfrm>
            <a:off x="2447300" y="253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 &amp; Flow</a:t>
            </a:r>
            <a:endParaRPr/>
          </a:p>
        </p:txBody>
      </p:sp>
      <p:sp>
        <p:nvSpPr>
          <p:cNvPr id="645" name="Google Shape;645;p49"/>
          <p:cNvSpPr txBox="1"/>
          <p:nvPr/>
        </p:nvSpPr>
        <p:spPr>
          <a:xfrm>
            <a:off x="1453450" y="170241"/>
            <a:ext cx="23007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Source latest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Stock Data</a:t>
            </a:r>
            <a:endParaRPr sz="1200">
              <a:solidFill>
                <a:schemeClr val="dk1"/>
              </a:solidFill>
              <a:latin typeface="Maven Pro"/>
              <a:ea typeface="Maven Pro"/>
              <a:cs typeface="Maven Pro"/>
              <a:sym typeface="Maven Pro"/>
            </a:endParaRPr>
          </a:p>
        </p:txBody>
      </p:sp>
      <p:sp>
        <p:nvSpPr>
          <p:cNvPr id="646" name="Google Shape;646;p49"/>
          <p:cNvSpPr txBox="1"/>
          <p:nvPr/>
        </p:nvSpPr>
        <p:spPr>
          <a:xfrm flipH="1">
            <a:off x="915600" y="1617536"/>
            <a:ext cx="17958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Extract </a:t>
            </a:r>
            <a:endParaRPr sz="1200">
              <a:solidFill>
                <a:schemeClr val="dk1"/>
              </a:solidFill>
              <a:latin typeface="Maven Pro"/>
              <a:ea typeface="Maven Pro"/>
              <a:cs typeface="Maven Pro"/>
              <a:sym typeface="Maven Pro"/>
            </a:endParaRPr>
          </a:p>
          <a:p>
            <a:pPr indent="0" lvl="0" marL="0" rtl="0" algn="ctr">
              <a:spcBef>
                <a:spcPts val="0"/>
              </a:spcBef>
              <a:spcAft>
                <a:spcPts val="0"/>
              </a:spcAft>
              <a:buNone/>
            </a:pPr>
            <a:r>
              <a:rPr lang="en" sz="1200">
                <a:solidFill>
                  <a:schemeClr val="dk1"/>
                </a:solidFill>
                <a:latin typeface="Maven Pro"/>
                <a:ea typeface="Maven Pro"/>
                <a:cs typeface="Maven Pro"/>
                <a:sym typeface="Maven Pro"/>
              </a:rPr>
              <a:t>stock data</a:t>
            </a:r>
            <a:endParaRPr sz="1200">
              <a:solidFill>
                <a:schemeClr val="dk1"/>
              </a:solidFill>
              <a:latin typeface="Maven Pro"/>
              <a:ea typeface="Maven Pro"/>
              <a:cs typeface="Maven Pro"/>
              <a:sym typeface="Maven Pro"/>
            </a:endParaRPr>
          </a:p>
        </p:txBody>
      </p:sp>
      <p:cxnSp>
        <p:nvCxnSpPr>
          <p:cNvPr id="647" name="Google Shape;647;p49"/>
          <p:cNvCxnSpPr>
            <a:stCxn id="648" idx="4"/>
            <a:endCxn id="649" idx="0"/>
          </p:cNvCxnSpPr>
          <p:nvPr/>
        </p:nvCxnSpPr>
        <p:spPr>
          <a:xfrm flipH="1" rot="-5400000">
            <a:off x="2437297" y="1790177"/>
            <a:ext cx="333000" cy="600"/>
          </a:xfrm>
          <a:prstGeom prst="bentConnector3">
            <a:avLst>
              <a:gd fmla="val 49998" name="adj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50" name="Google Shape;650;p49"/>
          <p:cNvCxnSpPr>
            <a:stCxn id="649" idx="4"/>
            <a:endCxn id="651" idx="0"/>
          </p:cNvCxnSpPr>
          <p:nvPr/>
        </p:nvCxnSpPr>
        <p:spPr>
          <a:xfrm flipH="1" rot="-5400000">
            <a:off x="2309350" y="2962716"/>
            <a:ext cx="588900" cy="600"/>
          </a:xfrm>
          <a:prstGeom prst="bentConnector3">
            <a:avLst>
              <a:gd fmla="val 50009" name="adj1"/>
            </a:avLst>
          </a:prstGeom>
          <a:noFill/>
          <a:ln cap="flat" cmpd="sng" w="9525">
            <a:solidFill>
              <a:schemeClr val="dk1"/>
            </a:solidFill>
            <a:prstDash val="solid"/>
            <a:round/>
            <a:headEnd len="med" w="med" type="none"/>
            <a:tailEnd len="med" w="med" type="triangle"/>
          </a:ln>
        </p:spPr>
      </p:cxnSp>
      <p:sp>
        <p:nvSpPr>
          <p:cNvPr id="651" name="Google Shape;651;p49"/>
          <p:cNvSpPr/>
          <p:nvPr/>
        </p:nvSpPr>
        <p:spPr>
          <a:xfrm>
            <a:off x="2099050" y="3257575"/>
            <a:ext cx="1009500" cy="10155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49"/>
          <p:cNvCxnSpPr>
            <a:stCxn id="651" idx="6"/>
            <a:endCxn id="653" idx="6"/>
          </p:cNvCxnSpPr>
          <p:nvPr/>
        </p:nvCxnSpPr>
        <p:spPr>
          <a:xfrm>
            <a:off x="3108550" y="3765325"/>
            <a:ext cx="2504700" cy="6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654" name="Google Shape;654;p49"/>
          <p:cNvSpPr txBox="1"/>
          <p:nvPr/>
        </p:nvSpPr>
        <p:spPr>
          <a:xfrm flipH="1">
            <a:off x="5148950" y="4325566"/>
            <a:ext cx="23007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Display data to user through dashboard</a:t>
            </a:r>
            <a:endParaRPr sz="1200">
              <a:solidFill>
                <a:schemeClr val="dk1"/>
              </a:solidFill>
              <a:latin typeface="Maven Pro"/>
              <a:ea typeface="Maven Pro"/>
              <a:cs typeface="Maven Pro"/>
              <a:sym typeface="Maven Pro"/>
            </a:endParaRPr>
          </a:p>
        </p:txBody>
      </p:sp>
      <p:grpSp>
        <p:nvGrpSpPr>
          <p:cNvPr id="655" name="Google Shape;655;p49"/>
          <p:cNvGrpSpPr/>
          <p:nvPr/>
        </p:nvGrpSpPr>
        <p:grpSpPr>
          <a:xfrm>
            <a:off x="2247700" y="1956966"/>
            <a:ext cx="711600" cy="711600"/>
            <a:chOff x="4631550" y="1872891"/>
            <a:chExt cx="711600" cy="711600"/>
          </a:xfrm>
        </p:grpSpPr>
        <p:sp>
          <p:nvSpPr>
            <p:cNvPr id="649" name="Google Shape;649;p49"/>
            <p:cNvSpPr/>
            <p:nvPr/>
          </p:nvSpPr>
          <p:spPr>
            <a:xfrm flipH="1">
              <a:off x="4631550" y="1872891"/>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49"/>
            <p:cNvPicPr preferRelativeResize="0"/>
            <p:nvPr/>
          </p:nvPicPr>
          <p:blipFill>
            <a:blip r:embed="rId3">
              <a:alphaModFix/>
            </a:blip>
            <a:stretch>
              <a:fillRect/>
            </a:stretch>
          </p:blipFill>
          <p:spPr>
            <a:xfrm>
              <a:off x="4731975" y="1973325"/>
              <a:ext cx="510738" cy="510738"/>
            </a:xfrm>
            <a:prstGeom prst="rect">
              <a:avLst/>
            </a:prstGeom>
            <a:noFill/>
            <a:ln>
              <a:noFill/>
            </a:ln>
          </p:spPr>
        </p:pic>
      </p:grpSp>
      <p:grpSp>
        <p:nvGrpSpPr>
          <p:cNvPr id="657" name="Google Shape;657;p49"/>
          <p:cNvGrpSpPr/>
          <p:nvPr/>
        </p:nvGrpSpPr>
        <p:grpSpPr>
          <a:xfrm>
            <a:off x="2086587" y="762077"/>
            <a:ext cx="969759" cy="861900"/>
            <a:chOff x="2485387" y="1039039"/>
            <a:chExt cx="969759" cy="861900"/>
          </a:xfrm>
        </p:grpSpPr>
        <p:sp>
          <p:nvSpPr>
            <p:cNvPr id="648" name="Google Shape;648;p49"/>
            <p:cNvSpPr/>
            <p:nvPr/>
          </p:nvSpPr>
          <p:spPr>
            <a:xfrm>
              <a:off x="2549447" y="1039039"/>
              <a:ext cx="905700" cy="8619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49"/>
            <p:cNvPicPr preferRelativeResize="0"/>
            <p:nvPr/>
          </p:nvPicPr>
          <p:blipFill rotWithShape="1">
            <a:blip r:embed="rId4">
              <a:alphaModFix/>
            </a:blip>
            <a:srcRect b="30322" l="17148" r="15123" t="25769"/>
            <a:stretch/>
          </p:blipFill>
          <p:spPr>
            <a:xfrm>
              <a:off x="2485387" y="1360376"/>
              <a:ext cx="872724" cy="282888"/>
            </a:xfrm>
            <a:prstGeom prst="rect">
              <a:avLst/>
            </a:prstGeom>
            <a:noFill/>
            <a:ln>
              <a:noFill/>
            </a:ln>
          </p:spPr>
        </p:pic>
      </p:grpSp>
      <p:grpSp>
        <p:nvGrpSpPr>
          <p:cNvPr id="659" name="Google Shape;659;p49"/>
          <p:cNvGrpSpPr/>
          <p:nvPr/>
        </p:nvGrpSpPr>
        <p:grpSpPr>
          <a:xfrm>
            <a:off x="5613262" y="3205068"/>
            <a:ext cx="1107600" cy="1120500"/>
            <a:chOff x="4927262" y="3794043"/>
            <a:chExt cx="1107600" cy="1120500"/>
          </a:xfrm>
        </p:grpSpPr>
        <p:sp>
          <p:nvSpPr>
            <p:cNvPr id="653" name="Google Shape;653;p49"/>
            <p:cNvSpPr/>
            <p:nvPr/>
          </p:nvSpPr>
          <p:spPr>
            <a:xfrm flipH="1">
              <a:off x="4927262" y="3794043"/>
              <a:ext cx="1107600" cy="11205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49"/>
            <p:cNvPicPr preferRelativeResize="0"/>
            <p:nvPr/>
          </p:nvPicPr>
          <p:blipFill rotWithShape="1">
            <a:blip r:embed="rId5">
              <a:alphaModFix/>
            </a:blip>
            <a:srcRect b="36790" l="0" r="2219" t="33385"/>
            <a:stretch/>
          </p:blipFill>
          <p:spPr>
            <a:xfrm>
              <a:off x="4968162" y="4266287"/>
              <a:ext cx="1025823" cy="176017"/>
            </a:xfrm>
            <a:prstGeom prst="rect">
              <a:avLst/>
            </a:prstGeom>
            <a:noFill/>
            <a:ln>
              <a:noFill/>
            </a:ln>
          </p:spPr>
        </p:pic>
      </p:grpSp>
      <p:cxnSp>
        <p:nvCxnSpPr>
          <p:cNvPr id="661" name="Google Shape;661;p49"/>
          <p:cNvCxnSpPr>
            <a:stCxn id="649" idx="2"/>
            <a:endCxn id="662" idx="6"/>
          </p:cNvCxnSpPr>
          <p:nvPr/>
        </p:nvCxnSpPr>
        <p:spPr>
          <a:xfrm flipH="1" rot="10800000">
            <a:off x="2959300" y="1569366"/>
            <a:ext cx="1001400" cy="743400"/>
          </a:xfrm>
          <a:prstGeom prst="bentConnector3">
            <a:avLst>
              <a:gd fmla="val 46285" name="adj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63" name="Google Shape;663;p49"/>
          <p:cNvCxnSpPr>
            <a:stCxn id="662" idx="2"/>
            <a:endCxn id="664" idx="2"/>
          </p:cNvCxnSpPr>
          <p:nvPr/>
        </p:nvCxnSpPr>
        <p:spPr>
          <a:xfrm>
            <a:off x="4760950" y="1569264"/>
            <a:ext cx="21900" cy="1157100"/>
          </a:xfrm>
          <a:prstGeom prst="bentConnector3">
            <a:avLst>
              <a:gd fmla="val 1187215" name="adj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grpSp>
        <p:nvGrpSpPr>
          <p:cNvPr id="665" name="Google Shape;665;p49"/>
          <p:cNvGrpSpPr/>
          <p:nvPr/>
        </p:nvGrpSpPr>
        <p:grpSpPr>
          <a:xfrm>
            <a:off x="3877125" y="2312788"/>
            <a:ext cx="1080700" cy="827400"/>
            <a:chOff x="6034850" y="2591800"/>
            <a:chExt cx="1080700" cy="827400"/>
          </a:xfrm>
        </p:grpSpPr>
        <p:sp>
          <p:nvSpPr>
            <p:cNvPr id="664" name="Google Shape;664;p49"/>
            <p:cNvSpPr/>
            <p:nvPr/>
          </p:nvSpPr>
          <p:spPr>
            <a:xfrm flipH="1">
              <a:off x="6034850" y="2591800"/>
              <a:ext cx="905700" cy="82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txBox="1"/>
            <p:nvPr/>
          </p:nvSpPr>
          <p:spPr>
            <a:xfrm flipH="1">
              <a:off x="6106050" y="2705175"/>
              <a:ext cx="10095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Monte Carlo Sim.</a:t>
              </a:r>
              <a:endParaRPr sz="1200">
                <a:solidFill>
                  <a:schemeClr val="dk1"/>
                </a:solidFill>
                <a:latin typeface="Maven Pro"/>
                <a:ea typeface="Maven Pro"/>
                <a:cs typeface="Maven Pro"/>
                <a:sym typeface="Maven Pro"/>
              </a:endParaRPr>
            </a:p>
          </p:txBody>
        </p:sp>
      </p:grpSp>
      <p:grpSp>
        <p:nvGrpSpPr>
          <p:cNvPr id="667" name="Google Shape;667;p49"/>
          <p:cNvGrpSpPr/>
          <p:nvPr/>
        </p:nvGrpSpPr>
        <p:grpSpPr>
          <a:xfrm>
            <a:off x="3960850" y="1177314"/>
            <a:ext cx="800100" cy="783900"/>
            <a:chOff x="6106075" y="1189351"/>
            <a:chExt cx="800100" cy="783900"/>
          </a:xfrm>
        </p:grpSpPr>
        <p:sp>
          <p:nvSpPr>
            <p:cNvPr id="662" name="Google Shape;662;p49"/>
            <p:cNvSpPr/>
            <p:nvPr/>
          </p:nvSpPr>
          <p:spPr>
            <a:xfrm flipH="1">
              <a:off x="6106075" y="1189351"/>
              <a:ext cx="800100" cy="7839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49"/>
            <p:cNvPicPr preferRelativeResize="0"/>
            <p:nvPr/>
          </p:nvPicPr>
          <p:blipFill>
            <a:blip r:embed="rId6">
              <a:alphaModFix/>
            </a:blip>
            <a:stretch>
              <a:fillRect/>
            </a:stretch>
          </p:blipFill>
          <p:spPr>
            <a:xfrm>
              <a:off x="6189362" y="1453112"/>
              <a:ext cx="633526" cy="256375"/>
            </a:xfrm>
            <a:prstGeom prst="rect">
              <a:avLst/>
            </a:prstGeom>
            <a:noFill/>
            <a:ln>
              <a:noFill/>
            </a:ln>
          </p:spPr>
        </p:pic>
      </p:grpSp>
      <p:sp>
        <p:nvSpPr>
          <p:cNvPr id="669" name="Google Shape;669;p49"/>
          <p:cNvSpPr txBox="1"/>
          <p:nvPr/>
        </p:nvSpPr>
        <p:spPr>
          <a:xfrm flipH="1">
            <a:off x="5063075" y="1723900"/>
            <a:ext cx="18540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Clean, format, and process data</a:t>
            </a:r>
            <a:endParaRPr sz="1200">
              <a:solidFill>
                <a:schemeClr val="dk1"/>
              </a:solidFill>
              <a:latin typeface="Maven Pro"/>
              <a:ea typeface="Maven Pro"/>
              <a:cs typeface="Maven Pro"/>
              <a:sym typeface="Maven Pro"/>
            </a:endParaRPr>
          </a:p>
        </p:txBody>
      </p:sp>
      <p:pic>
        <p:nvPicPr>
          <p:cNvPr id="670" name="Google Shape;670;p49" title="material-symbols-light_devices-outline.png"/>
          <p:cNvPicPr preferRelativeResize="0"/>
          <p:nvPr/>
        </p:nvPicPr>
        <p:blipFill>
          <a:blip r:embed="rId7">
            <a:alphaModFix/>
          </a:blip>
          <a:stretch>
            <a:fillRect/>
          </a:stretch>
        </p:blipFill>
        <p:spPr>
          <a:xfrm>
            <a:off x="6081700" y="2691775"/>
            <a:ext cx="1157100" cy="1157100"/>
          </a:xfrm>
          <a:prstGeom prst="rect">
            <a:avLst/>
          </a:prstGeom>
          <a:noFill/>
          <a:ln>
            <a:noFill/>
          </a:ln>
        </p:spPr>
      </p:pic>
      <p:cxnSp>
        <p:nvCxnSpPr>
          <p:cNvPr id="671" name="Google Shape;671;p49"/>
          <p:cNvCxnSpPr>
            <a:stCxn id="664" idx="6"/>
            <a:endCxn id="649" idx="2"/>
          </p:cNvCxnSpPr>
          <p:nvPr/>
        </p:nvCxnSpPr>
        <p:spPr>
          <a:xfrm rot="10800000">
            <a:off x="2959425" y="2312788"/>
            <a:ext cx="917700" cy="413700"/>
          </a:xfrm>
          <a:prstGeom prst="bentConnector3">
            <a:avLst>
              <a:gd fmla="val 50007" name="adj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72" name="Google Shape;672;p49"/>
          <p:cNvSpPr txBox="1"/>
          <p:nvPr/>
        </p:nvSpPr>
        <p:spPr>
          <a:xfrm flipH="1">
            <a:off x="2380275" y="3510313"/>
            <a:ext cx="10095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CSV</a:t>
            </a:r>
            <a:endParaRPr sz="1200">
              <a:solidFill>
                <a:schemeClr val="dk1"/>
              </a:solidFill>
              <a:latin typeface="Maven Pro"/>
              <a:ea typeface="Maven Pro"/>
              <a:cs typeface="Maven Pro"/>
              <a:sym typeface="Maven Pro"/>
            </a:endParaRPr>
          </a:p>
        </p:txBody>
      </p:sp>
      <p:sp>
        <p:nvSpPr>
          <p:cNvPr id="673" name="Google Shape;673;p49"/>
          <p:cNvSpPr txBox="1"/>
          <p:nvPr/>
        </p:nvSpPr>
        <p:spPr>
          <a:xfrm flipH="1">
            <a:off x="1676800" y="4151075"/>
            <a:ext cx="18540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Generate CSV file</a:t>
            </a:r>
            <a:endParaRPr sz="1200">
              <a:solidFill>
                <a:schemeClr val="dk1"/>
              </a:solidFill>
              <a:latin typeface="Maven Pro"/>
              <a:ea typeface="Maven Pro"/>
              <a:cs typeface="Maven Pro"/>
              <a:sym typeface="Maven Pro"/>
            </a:endParaRPr>
          </a:p>
        </p:txBody>
      </p:sp>
      <p:pic>
        <p:nvPicPr>
          <p:cNvPr id="674" name="Google Shape;674;p49"/>
          <p:cNvPicPr preferRelativeResize="0"/>
          <p:nvPr/>
        </p:nvPicPr>
        <p:blipFill>
          <a:blip r:embed="rId8">
            <a:alphaModFix/>
          </a:blip>
          <a:stretch>
            <a:fillRect/>
          </a:stretch>
        </p:blipFill>
        <p:spPr>
          <a:xfrm>
            <a:off x="2333905" y="762075"/>
            <a:ext cx="766080" cy="510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8" name="Shape 678"/>
        <p:cNvGrpSpPr/>
        <p:nvPr/>
      </p:nvGrpSpPr>
      <p:grpSpPr>
        <a:xfrm>
          <a:off x="0" y="0"/>
          <a:ext cx="0" cy="0"/>
          <a:chOff x="0" y="0"/>
          <a:chExt cx="0" cy="0"/>
        </a:xfrm>
      </p:grpSpPr>
      <p:sp>
        <p:nvSpPr>
          <p:cNvPr id="679" name="Google Shape;679;p5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Roles</a:t>
            </a:r>
            <a:endParaRPr>
              <a:solidFill>
                <a:srgbClr val="D9D9D9"/>
              </a:solidFill>
            </a:endParaRPr>
          </a:p>
        </p:txBody>
      </p:sp>
      <p:sp>
        <p:nvSpPr>
          <p:cNvPr id="680" name="Google Shape;680;p50"/>
          <p:cNvSpPr txBox="1"/>
          <p:nvPr/>
        </p:nvSpPr>
        <p:spPr>
          <a:xfrm>
            <a:off x="714225" y="4242000"/>
            <a:ext cx="7715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u="sng">
              <a:solidFill>
                <a:schemeClr val="dk2"/>
              </a:solidFill>
              <a:latin typeface="Maven Pro"/>
              <a:ea typeface="Maven Pro"/>
              <a:cs typeface="Maven Pro"/>
              <a:sym typeface="Maven Pro"/>
            </a:endParaRPr>
          </a:p>
        </p:txBody>
      </p:sp>
      <p:sp>
        <p:nvSpPr>
          <p:cNvPr id="681" name="Google Shape;681;p50"/>
          <p:cNvSpPr txBox="1"/>
          <p:nvPr/>
        </p:nvSpPr>
        <p:spPr>
          <a:xfrm>
            <a:off x="4993579" y="1962548"/>
            <a:ext cx="24771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Farida</a:t>
            </a:r>
            <a:endParaRPr sz="2000">
              <a:solidFill>
                <a:schemeClr val="dk1"/>
              </a:solidFill>
              <a:latin typeface="Trispace"/>
              <a:ea typeface="Trispace"/>
              <a:cs typeface="Trispace"/>
              <a:sym typeface="Trispace"/>
            </a:endParaRPr>
          </a:p>
        </p:txBody>
      </p:sp>
      <p:sp>
        <p:nvSpPr>
          <p:cNvPr id="682" name="Google Shape;682;p50"/>
          <p:cNvSpPr txBox="1"/>
          <p:nvPr/>
        </p:nvSpPr>
        <p:spPr>
          <a:xfrm>
            <a:off x="1388500" y="1962552"/>
            <a:ext cx="3363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Ahmed</a:t>
            </a:r>
            <a:endParaRPr sz="2000">
              <a:solidFill>
                <a:schemeClr val="dk1"/>
              </a:solidFill>
              <a:latin typeface="Trispace"/>
              <a:ea typeface="Trispace"/>
              <a:cs typeface="Trispace"/>
              <a:sym typeface="Trispace"/>
            </a:endParaRPr>
          </a:p>
        </p:txBody>
      </p:sp>
      <p:sp>
        <p:nvSpPr>
          <p:cNvPr id="683" name="Google Shape;683;p50"/>
          <p:cNvSpPr txBox="1"/>
          <p:nvPr/>
        </p:nvSpPr>
        <p:spPr>
          <a:xfrm>
            <a:off x="1788000" y="1418950"/>
            <a:ext cx="2477100" cy="406200"/>
          </a:xfrm>
          <a:prstGeom prst="rect">
            <a:avLst/>
          </a:prstGeom>
          <a:gradFill>
            <a:gsLst>
              <a:gs pos="0">
                <a:schemeClr val="dk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Data Engineer</a:t>
            </a:r>
            <a:endParaRPr sz="2000">
              <a:solidFill>
                <a:schemeClr val="dk1"/>
              </a:solidFill>
              <a:latin typeface="Trispace"/>
              <a:ea typeface="Trispace"/>
              <a:cs typeface="Trispace"/>
              <a:sym typeface="Trispace"/>
            </a:endParaRPr>
          </a:p>
        </p:txBody>
      </p:sp>
      <p:sp>
        <p:nvSpPr>
          <p:cNvPr id="684" name="Google Shape;684;p50"/>
          <p:cNvSpPr txBox="1"/>
          <p:nvPr/>
        </p:nvSpPr>
        <p:spPr>
          <a:xfrm>
            <a:off x="5075850" y="1418950"/>
            <a:ext cx="2477100" cy="4062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Data Analyst</a:t>
            </a:r>
            <a:endParaRPr sz="2000">
              <a:solidFill>
                <a:schemeClr val="dk1"/>
              </a:solidFill>
              <a:latin typeface="Trispace"/>
              <a:ea typeface="Trispace"/>
              <a:cs typeface="Trispace"/>
              <a:sym typeface="Trispace"/>
            </a:endParaRPr>
          </a:p>
        </p:txBody>
      </p:sp>
      <p:sp>
        <p:nvSpPr>
          <p:cNvPr id="685" name="Google Shape;685;p50"/>
          <p:cNvSpPr txBox="1"/>
          <p:nvPr/>
        </p:nvSpPr>
        <p:spPr>
          <a:xfrm>
            <a:off x="5558504" y="3444350"/>
            <a:ext cx="1669800" cy="40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ispace"/>
                <a:ea typeface="Trispace"/>
                <a:cs typeface="Trispace"/>
                <a:sym typeface="Trispace"/>
              </a:rPr>
              <a:t>Brandon</a:t>
            </a:r>
            <a:endParaRPr sz="2000">
              <a:solidFill>
                <a:schemeClr val="dk1"/>
              </a:solidFill>
              <a:latin typeface="Trispace"/>
              <a:ea typeface="Trispace"/>
              <a:cs typeface="Trispace"/>
              <a:sym typeface="Trispace"/>
            </a:endParaRPr>
          </a:p>
        </p:txBody>
      </p:sp>
      <p:sp>
        <p:nvSpPr>
          <p:cNvPr id="686" name="Google Shape;686;p50"/>
          <p:cNvSpPr txBox="1"/>
          <p:nvPr/>
        </p:nvSpPr>
        <p:spPr>
          <a:xfrm>
            <a:off x="1388500" y="3444350"/>
            <a:ext cx="3363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Diego</a:t>
            </a:r>
            <a:endParaRPr sz="2000">
              <a:solidFill>
                <a:schemeClr val="dk1"/>
              </a:solidFill>
              <a:latin typeface="Trispace"/>
              <a:ea typeface="Trispace"/>
              <a:cs typeface="Trispace"/>
              <a:sym typeface="Trispace"/>
            </a:endParaRPr>
          </a:p>
        </p:txBody>
      </p:sp>
      <p:sp>
        <p:nvSpPr>
          <p:cNvPr id="687" name="Google Shape;687;p50"/>
          <p:cNvSpPr txBox="1"/>
          <p:nvPr/>
        </p:nvSpPr>
        <p:spPr>
          <a:xfrm>
            <a:off x="1788000" y="2944625"/>
            <a:ext cx="2477100" cy="406200"/>
          </a:xfrm>
          <a:prstGeom prst="rect">
            <a:avLst/>
          </a:pr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Data Engineer</a:t>
            </a:r>
            <a:endParaRPr sz="2000">
              <a:solidFill>
                <a:schemeClr val="dk1"/>
              </a:solidFill>
              <a:latin typeface="Trispace"/>
              <a:ea typeface="Trispace"/>
              <a:cs typeface="Trispace"/>
              <a:sym typeface="Trispace"/>
            </a:endParaRPr>
          </a:p>
        </p:txBody>
      </p:sp>
      <p:sp>
        <p:nvSpPr>
          <p:cNvPr id="688" name="Google Shape;688;p50"/>
          <p:cNvSpPr txBox="1"/>
          <p:nvPr/>
        </p:nvSpPr>
        <p:spPr>
          <a:xfrm>
            <a:off x="5075800" y="2944625"/>
            <a:ext cx="2477100" cy="406200"/>
          </a:xfrm>
          <a:prstGeom prst="rect">
            <a:avLst/>
          </a:prstGeom>
          <a:gradFill>
            <a:gsLst>
              <a:gs pos="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Data Analyst</a:t>
            </a:r>
            <a:endParaRPr sz="2000">
              <a:solidFill>
                <a:schemeClr val="dk1"/>
              </a:solidFill>
              <a:latin typeface="Trispace"/>
              <a:ea typeface="Trispace"/>
              <a:cs typeface="Trispace"/>
              <a:sym typeface="Trispac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2" name="Shape 692"/>
        <p:cNvGrpSpPr/>
        <p:nvPr/>
      </p:nvGrpSpPr>
      <p:grpSpPr>
        <a:xfrm>
          <a:off x="0" y="0"/>
          <a:ext cx="0" cy="0"/>
          <a:chOff x="0" y="0"/>
          <a:chExt cx="0" cy="0"/>
        </a:xfrm>
      </p:grpSpPr>
      <p:sp>
        <p:nvSpPr>
          <p:cNvPr id="693" name="Google Shape;693;p51"/>
          <p:cNvSpPr txBox="1"/>
          <p:nvPr>
            <p:ph type="title"/>
          </p:nvPr>
        </p:nvSpPr>
        <p:spPr>
          <a:xfrm>
            <a:off x="713100" y="792225"/>
            <a:ext cx="6144900" cy="10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Investment Simulation</a:t>
            </a:r>
            <a:r>
              <a:rPr lang="en"/>
              <a:t> &amp; </a:t>
            </a:r>
            <a:r>
              <a:rPr lang="en"/>
              <a:t>Forecasting</a:t>
            </a:r>
            <a:r>
              <a:rPr lang="en"/>
              <a:t> </a:t>
            </a:r>
            <a:endParaRPr/>
          </a:p>
        </p:txBody>
      </p:sp>
      <p:sp>
        <p:nvSpPr>
          <p:cNvPr id="694" name="Google Shape;694;p51"/>
          <p:cNvSpPr txBox="1"/>
          <p:nvPr>
            <p:ph idx="1" type="body"/>
          </p:nvPr>
        </p:nvSpPr>
        <p:spPr>
          <a:xfrm>
            <a:off x="713100" y="1850100"/>
            <a:ext cx="5258100" cy="28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250k over 10 and 20 years and predict the outcome of the investment showing the </a:t>
            </a:r>
            <a:r>
              <a:rPr lang="en"/>
              <a:t>effect</a:t>
            </a:r>
            <a:r>
              <a:rPr lang="en"/>
              <a:t> moderate low and high risk </a:t>
            </a:r>
            <a:r>
              <a:rPr lang="en"/>
              <a:t>investments</a:t>
            </a:r>
            <a:r>
              <a:rPr lang="en"/>
              <a:t> using visualizations. The basic idea is to </a:t>
            </a:r>
            <a:endParaRPr>
              <a:solidFill>
                <a:schemeClr val="dk1"/>
              </a:solidFill>
            </a:endParaRPr>
          </a:p>
          <a:p>
            <a:pPr indent="-317500" lvl="0" marL="457200" rtl="0" algn="l">
              <a:spcBef>
                <a:spcPts val="1000"/>
              </a:spcBef>
              <a:spcAft>
                <a:spcPts val="0"/>
              </a:spcAft>
              <a:buSzPts val="1400"/>
              <a:buChar char="●"/>
            </a:pPr>
            <a:r>
              <a:rPr lang="en"/>
              <a:t>Explore financial API’s  (in our case Finnhub) </a:t>
            </a:r>
            <a:endParaRPr/>
          </a:p>
          <a:p>
            <a:pPr indent="-317500" lvl="0" marL="457200" rtl="0" algn="l">
              <a:spcBef>
                <a:spcPts val="0"/>
              </a:spcBef>
              <a:spcAft>
                <a:spcPts val="0"/>
              </a:spcAft>
              <a:buSzPts val="1400"/>
              <a:buChar char="●"/>
            </a:pPr>
            <a:r>
              <a:rPr lang="en"/>
              <a:t>Fetch historical prices using our code written in Python </a:t>
            </a:r>
            <a:endParaRPr/>
          </a:p>
          <a:p>
            <a:pPr indent="-317500" lvl="0" marL="457200" rtl="0" algn="l">
              <a:spcBef>
                <a:spcPts val="0"/>
              </a:spcBef>
              <a:spcAft>
                <a:spcPts val="0"/>
              </a:spcAft>
              <a:buSzPts val="1400"/>
              <a:buChar char="●"/>
            </a:pPr>
            <a:r>
              <a:rPr lang="en"/>
              <a:t>Provide live feed and Trends over time  using Tableau </a:t>
            </a:r>
            <a:endParaRPr/>
          </a:p>
          <a:p>
            <a:pPr indent="-317500" lvl="0" marL="457200" rtl="0" algn="l">
              <a:spcBef>
                <a:spcPts val="0"/>
              </a:spcBef>
              <a:spcAft>
                <a:spcPts val="0"/>
              </a:spcAft>
              <a:buSzPts val="1400"/>
              <a:buChar char="●"/>
            </a:pPr>
            <a:r>
              <a:rPr lang="en"/>
              <a:t>Predict and Show correlations between sets based on out outcomes</a:t>
            </a:r>
            <a:endParaRPr/>
          </a:p>
          <a:p>
            <a:pPr indent="0" lvl="0" marL="0" rtl="0" algn="l">
              <a:spcBef>
                <a:spcPts val="0"/>
              </a:spcBef>
              <a:spcAft>
                <a:spcPts val="0"/>
              </a:spcAft>
              <a:buNone/>
            </a:pPr>
            <a:r>
              <a:rPr lang="en"/>
              <a:t>The goal is to use Monte Carlo Simulations to generate random scenarios, Model over 10 to 20 years and then for each simulation calculate different aggregations like mean, median, best case, worst case scenarios etc </a:t>
            </a:r>
            <a:endParaRPr/>
          </a:p>
          <a:p>
            <a:pPr indent="0" lvl="0" marL="0" rtl="0" algn="l">
              <a:spcBef>
                <a:spcPts val="1000"/>
              </a:spcBef>
              <a:spcAft>
                <a:spcPts val="0"/>
              </a:spcAft>
              <a:buNone/>
            </a:pPr>
            <a:r>
              <a:t/>
            </a:r>
            <a:endParaRPr>
              <a:solidFill>
                <a:schemeClr val="dk1"/>
              </a:solidFill>
            </a:endParaRPr>
          </a:p>
        </p:txBody>
      </p:sp>
      <p:grpSp>
        <p:nvGrpSpPr>
          <p:cNvPr id="695" name="Google Shape;695;p51"/>
          <p:cNvGrpSpPr/>
          <p:nvPr/>
        </p:nvGrpSpPr>
        <p:grpSpPr>
          <a:xfrm>
            <a:off x="5710513" y="569504"/>
            <a:ext cx="3877481" cy="4090276"/>
            <a:chOff x="5710513" y="569504"/>
            <a:chExt cx="3877481" cy="4090276"/>
          </a:xfrm>
        </p:grpSpPr>
        <p:sp>
          <p:nvSpPr>
            <p:cNvPr id="696" name="Google Shape;696;p51"/>
            <p:cNvSpPr/>
            <p:nvPr/>
          </p:nvSpPr>
          <p:spPr>
            <a:xfrm rot="2062716">
              <a:off x="7347458" y="1325451"/>
              <a:ext cx="1985541" cy="1517391"/>
            </a:xfrm>
            <a:custGeom>
              <a:rect b="b" l="l" r="r" t="t"/>
              <a:pathLst>
                <a:path extrusionOk="0" h="13704" w="17932">
                  <a:moveTo>
                    <a:pt x="14568" y="536"/>
                  </a:moveTo>
                  <a:cubicBezTo>
                    <a:pt x="14568" y="536"/>
                    <a:pt x="13302" y="759"/>
                    <a:pt x="12204" y="1687"/>
                  </a:cubicBezTo>
                  <a:lnTo>
                    <a:pt x="12204" y="1687"/>
                  </a:lnTo>
                  <a:cubicBezTo>
                    <a:pt x="12204" y="1687"/>
                    <a:pt x="6272" y="4399"/>
                    <a:pt x="5683" y="4470"/>
                  </a:cubicBezTo>
                  <a:lnTo>
                    <a:pt x="5683" y="4470"/>
                  </a:lnTo>
                  <a:cubicBezTo>
                    <a:pt x="5683" y="4470"/>
                    <a:pt x="4684" y="4684"/>
                    <a:pt x="4282" y="5532"/>
                  </a:cubicBezTo>
                  <a:lnTo>
                    <a:pt x="4282" y="5532"/>
                  </a:lnTo>
                  <a:lnTo>
                    <a:pt x="1936" y="8395"/>
                  </a:lnTo>
                  <a:cubicBezTo>
                    <a:pt x="1936" y="8395"/>
                    <a:pt x="1115" y="10465"/>
                    <a:pt x="848" y="10715"/>
                  </a:cubicBezTo>
                  <a:lnTo>
                    <a:pt x="848" y="10715"/>
                  </a:lnTo>
                  <a:lnTo>
                    <a:pt x="0" y="12749"/>
                  </a:lnTo>
                  <a:cubicBezTo>
                    <a:pt x="0" y="12749"/>
                    <a:pt x="393" y="13703"/>
                    <a:pt x="1490" y="12401"/>
                  </a:cubicBezTo>
                  <a:lnTo>
                    <a:pt x="1490" y="12401"/>
                  </a:lnTo>
                  <a:cubicBezTo>
                    <a:pt x="1490" y="12401"/>
                    <a:pt x="2025" y="11776"/>
                    <a:pt x="2097" y="11321"/>
                  </a:cubicBezTo>
                  <a:lnTo>
                    <a:pt x="2097" y="11321"/>
                  </a:lnTo>
                  <a:cubicBezTo>
                    <a:pt x="2356" y="11045"/>
                    <a:pt x="2819" y="10795"/>
                    <a:pt x="2864" y="10135"/>
                  </a:cubicBezTo>
                  <a:lnTo>
                    <a:pt x="2864" y="10135"/>
                  </a:lnTo>
                  <a:cubicBezTo>
                    <a:pt x="2864" y="10135"/>
                    <a:pt x="2864" y="10135"/>
                    <a:pt x="2864" y="10135"/>
                  </a:cubicBezTo>
                  <a:lnTo>
                    <a:pt x="2864" y="10135"/>
                  </a:lnTo>
                  <a:cubicBezTo>
                    <a:pt x="2864" y="10135"/>
                    <a:pt x="3042" y="10028"/>
                    <a:pt x="3301" y="9849"/>
                  </a:cubicBezTo>
                  <a:lnTo>
                    <a:pt x="3301" y="9849"/>
                  </a:lnTo>
                  <a:cubicBezTo>
                    <a:pt x="3881" y="9448"/>
                    <a:pt x="4836" y="8699"/>
                    <a:pt x="4952" y="8021"/>
                  </a:cubicBezTo>
                  <a:lnTo>
                    <a:pt x="4952" y="8021"/>
                  </a:lnTo>
                  <a:cubicBezTo>
                    <a:pt x="4952" y="8021"/>
                    <a:pt x="4952" y="8021"/>
                    <a:pt x="4952" y="8021"/>
                  </a:cubicBezTo>
                  <a:lnTo>
                    <a:pt x="4952" y="8021"/>
                  </a:lnTo>
                  <a:cubicBezTo>
                    <a:pt x="4952" y="8021"/>
                    <a:pt x="6673" y="7619"/>
                    <a:pt x="7414" y="7307"/>
                  </a:cubicBezTo>
                  <a:lnTo>
                    <a:pt x="7414" y="7307"/>
                  </a:lnTo>
                  <a:cubicBezTo>
                    <a:pt x="7414" y="7307"/>
                    <a:pt x="8074" y="7628"/>
                    <a:pt x="8493" y="7905"/>
                  </a:cubicBezTo>
                  <a:lnTo>
                    <a:pt x="8493" y="7905"/>
                  </a:lnTo>
                  <a:lnTo>
                    <a:pt x="8493" y="7905"/>
                  </a:lnTo>
                  <a:cubicBezTo>
                    <a:pt x="8609" y="7985"/>
                    <a:pt x="8707" y="8056"/>
                    <a:pt x="8770" y="8119"/>
                  </a:cubicBezTo>
                  <a:lnTo>
                    <a:pt x="8770" y="8119"/>
                  </a:lnTo>
                  <a:cubicBezTo>
                    <a:pt x="8770" y="8119"/>
                    <a:pt x="8431" y="8832"/>
                    <a:pt x="7985" y="9162"/>
                  </a:cubicBezTo>
                  <a:lnTo>
                    <a:pt x="7985" y="9162"/>
                  </a:lnTo>
                  <a:cubicBezTo>
                    <a:pt x="7985" y="9162"/>
                    <a:pt x="7128" y="10037"/>
                    <a:pt x="6629" y="10608"/>
                  </a:cubicBezTo>
                  <a:lnTo>
                    <a:pt x="6629" y="10608"/>
                  </a:lnTo>
                  <a:cubicBezTo>
                    <a:pt x="6477" y="10777"/>
                    <a:pt x="6352" y="10920"/>
                    <a:pt x="6299" y="11009"/>
                  </a:cubicBezTo>
                  <a:lnTo>
                    <a:pt x="6299" y="11009"/>
                  </a:lnTo>
                  <a:cubicBezTo>
                    <a:pt x="6013" y="11419"/>
                    <a:pt x="5603" y="11946"/>
                    <a:pt x="6343" y="12561"/>
                  </a:cubicBezTo>
                  <a:lnTo>
                    <a:pt x="6343" y="12561"/>
                  </a:lnTo>
                  <a:cubicBezTo>
                    <a:pt x="6343" y="12561"/>
                    <a:pt x="6504" y="12695"/>
                    <a:pt x="6736" y="12740"/>
                  </a:cubicBezTo>
                  <a:lnTo>
                    <a:pt x="6736" y="12740"/>
                  </a:lnTo>
                  <a:cubicBezTo>
                    <a:pt x="6986" y="12784"/>
                    <a:pt x="7316" y="12722"/>
                    <a:pt x="7637" y="12329"/>
                  </a:cubicBezTo>
                  <a:lnTo>
                    <a:pt x="7637" y="12329"/>
                  </a:lnTo>
                  <a:cubicBezTo>
                    <a:pt x="7646" y="12312"/>
                    <a:pt x="7664" y="12285"/>
                    <a:pt x="7681" y="12267"/>
                  </a:cubicBezTo>
                  <a:lnTo>
                    <a:pt x="7681" y="12267"/>
                  </a:lnTo>
                  <a:cubicBezTo>
                    <a:pt x="7681" y="12267"/>
                    <a:pt x="8921" y="11419"/>
                    <a:pt x="9359" y="10492"/>
                  </a:cubicBezTo>
                  <a:lnTo>
                    <a:pt x="9359" y="10492"/>
                  </a:lnTo>
                  <a:lnTo>
                    <a:pt x="9956" y="9823"/>
                  </a:lnTo>
                  <a:lnTo>
                    <a:pt x="11285" y="8975"/>
                  </a:lnTo>
                  <a:cubicBezTo>
                    <a:pt x="11285" y="8975"/>
                    <a:pt x="13712" y="7387"/>
                    <a:pt x="13899" y="5246"/>
                  </a:cubicBezTo>
                  <a:lnTo>
                    <a:pt x="13899" y="5246"/>
                  </a:lnTo>
                  <a:cubicBezTo>
                    <a:pt x="13899" y="5246"/>
                    <a:pt x="17004" y="3712"/>
                    <a:pt x="17798" y="3863"/>
                  </a:cubicBezTo>
                  <a:lnTo>
                    <a:pt x="17798" y="3863"/>
                  </a:lnTo>
                  <a:cubicBezTo>
                    <a:pt x="17798" y="3863"/>
                    <a:pt x="17932" y="1062"/>
                    <a:pt x="16014" y="1"/>
                  </a:cubicBezTo>
                  <a:lnTo>
                    <a:pt x="16014" y="1"/>
                  </a:lnTo>
                  <a:close/>
                </a:path>
              </a:pathLst>
            </a:custGeom>
            <a:gradFill>
              <a:gsLst>
                <a:gs pos="0">
                  <a:schemeClr val="accent1"/>
                </a:gs>
                <a:gs pos="100000">
                  <a:schemeClr val="dk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51"/>
            <p:cNvGrpSpPr/>
            <p:nvPr/>
          </p:nvGrpSpPr>
          <p:grpSpPr>
            <a:xfrm>
              <a:off x="5710513" y="569504"/>
              <a:ext cx="3877481" cy="4090276"/>
              <a:chOff x="5410088" y="476042"/>
              <a:chExt cx="3877481" cy="4090276"/>
            </a:xfrm>
          </p:grpSpPr>
          <p:sp>
            <p:nvSpPr>
              <p:cNvPr id="698" name="Google Shape;698;p51"/>
              <p:cNvSpPr/>
              <p:nvPr/>
            </p:nvSpPr>
            <p:spPr>
              <a:xfrm>
                <a:off x="5728780" y="22405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6197561" y="33669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5531598" y="1066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8080630" y="28061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51"/>
              <p:cNvGrpSpPr/>
              <p:nvPr/>
            </p:nvGrpSpPr>
            <p:grpSpPr>
              <a:xfrm flipH="1" rot="2902359">
                <a:off x="5578694" y="1544629"/>
                <a:ext cx="3540270" cy="2041175"/>
                <a:chOff x="503897" y="1148626"/>
                <a:chExt cx="3540180" cy="2041124"/>
              </a:xfrm>
            </p:grpSpPr>
            <p:sp>
              <p:nvSpPr>
                <p:cNvPr id="703" name="Google Shape;703;p51"/>
                <p:cNvSpPr/>
                <p:nvPr/>
              </p:nvSpPr>
              <p:spPr>
                <a:xfrm>
                  <a:off x="2003209" y="1148626"/>
                  <a:ext cx="2040867" cy="204112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503897" y="2053971"/>
                  <a:ext cx="2497728" cy="956928"/>
                </a:xfrm>
                <a:custGeom>
                  <a:rect b="b" l="l" r="r" t="t"/>
                  <a:pathLst>
                    <a:path extrusionOk="0" h="7308" w="19075">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1944292" y="2249081"/>
                  <a:ext cx="955618" cy="709185"/>
                </a:xfrm>
                <a:custGeom>
                  <a:rect b="b" l="l" r="r" t="t"/>
                  <a:pathLst>
                    <a:path extrusionOk="0" h="5416" w="7298">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2522549" y="1786447"/>
                  <a:ext cx="896049" cy="896151"/>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51"/>
              <p:cNvSpPr/>
              <p:nvPr/>
            </p:nvSpPr>
            <p:spPr>
              <a:xfrm>
                <a:off x="6149503" y="476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8151030" y="17018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7824023" y="739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3" name="Shape 713"/>
        <p:cNvGrpSpPr/>
        <p:nvPr/>
      </p:nvGrpSpPr>
      <p:grpSpPr>
        <a:xfrm>
          <a:off x="0" y="0"/>
          <a:ext cx="0" cy="0"/>
          <a:chOff x="0" y="0"/>
          <a:chExt cx="0" cy="0"/>
        </a:xfrm>
      </p:grpSpPr>
      <p:sp>
        <p:nvSpPr>
          <p:cNvPr id="714" name="Google Shape;714;p5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ideas in market opportunity_</a:t>
            </a:r>
            <a:endParaRPr/>
          </a:p>
        </p:txBody>
      </p:sp>
      <p:sp>
        <p:nvSpPr>
          <p:cNvPr id="715" name="Google Shape;715;p52"/>
          <p:cNvSpPr txBox="1"/>
          <p:nvPr>
            <p:ph idx="1" type="subTitle"/>
          </p:nvPr>
        </p:nvSpPr>
        <p:spPr>
          <a:xfrm>
            <a:off x="3815975" y="1241705"/>
            <a:ext cx="44433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new opportunities</a:t>
            </a:r>
            <a:endParaRPr/>
          </a:p>
        </p:txBody>
      </p:sp>
      <p:sp>
        <p:nvSpPr>
          <p:cNvPr id="716" name="Google Shape;716;p52"/>
          <p:cNvSpPr txBox="1"/>
          <p:nvPr>
            <p:ph idx="2" type="subTitle"/>
          </p:nvPr>
        </p:nvSpPr>
        <p:spPr>
          <a:xfrm>
            <a:off x="3815984" y="2135039"/>
            <a:ext cx="44433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717" name="Google Shape;717;p52"/>
          <p:cNvSpPr txBox="1"/>
          <p:nvPr>
            <p:ph idx="3" type="subTitle"/>
          </p:nvPr>
        </p:nvSpPr>
        <p:spPr>
          <a:xfrm>
            <a:off x="3815984" y="3028372"/>
            <a:ext cx="44433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718" name="Google Shape;718;p52"/>
          <p:cNvSpPr txBox="1"/>
          <p:nvPr>
            <p:ph idx="4" type="subTitle"/>
          </p:nvPr>
        </p:nvSpPr>
        <p:spPr>
          <a:xfrm>
            <a:off x="3815984" y="3921705"/>
            <a:ext cx="44433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719" name="Google Shape;719;p52"/>
          <p:cNvSpPr txBox="1"/>
          <p:nvPr>
            <p:ph idx="5" type="subTitle"/>
          </p:nvPr>
        </p:nvSpPr>
        <p:spPr>
          <a:xfrm>
            <a:off x="1697075" y="1241705"/>
            <a:ext cx="21189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720" name="Google Shape;720;p52"/>
          <p:cNvSpPr txBox="1"/>
          <p:nvPr>
            <p:ph idx="6" type="subTitle"/>
          </p:nvPr>
        </p:nvSpPr>
        <p:spPr>
          <a:xfrm>
            <a:off x="1697075" y="2135039"/>
            <a:ext cx="21189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721" name="Google Shape;721;p52"/>
          <p:cNvSpPr txBox="1"/>
          <p:nvPr>
            <p:ph idx="7" type="subTitle"/>
          </p:nvPr>
        </p:nvSpPr>
        <p:spPr>
          <a:xfrm>
            <a:off x="1697075" y="3028372"/>
            <a:ext cx="21189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722" name="Google Shape;722;p52"/>
          <p:cNvSpPr txBox="1"/>
          <p:nvPr>
            <p:ph idx="8" type="subTitle"/>
          </p:nvPr>
        </p:nvSpPr>
        <p:spPr>
          <a:xfrm>
            <a:off x="1697075" y="3921705"/>
            <a:ext cx="2118900" cy="6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Seasonal spikes</a:t>
            </a:r>
            <a:endParaRPr/>
          </a:p>
        </p:txBody>
      </p:sp>
      <p:sp>
        <p:nvSpPr>
          <p:cNvPr id="723" name="Google Shape;723;p52"/>
          <p:cNvSpPr/>
          <p:nvPr/>
        </p:nvSpPr>
        <p:spPr>
          <a:xfrm>
            <a:off x="884725" y="1187880"/>
            <a:ext cx="736200" cy="7362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884725" y="2081192"/>
            <a:ext cx="736200" cy="7362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884725" y="2974542"/>
            <a:ext cx="736200" cy="7362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884725" y="3867892"/>
            <a:ext cx="736200" cy="7362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52"/>
          <p:cNvGrpSpPr/>
          <p:nvPr/>
        </p:nvGrpSpPr>
        <p:grpSpPr>
          <a:xfrm>
            <a:off x="1085423" y="1365930"/>
            <a:ext cx="335729" cy="380054"/>
            <a:chOff x="1144715" y="2144793"/>
            <a:chExt cx="430698" cy="487561"/>
          </a:xfrm>
        </p:grpSpPr>
        <p:sp>
          <p:nvSpPr>
            <p:cNvPr id="728" name="Google Shape;728;p52"/>
            <p:cNvSpPr/>
            <p:nvPr/>
          </p:nvSpPr>
          <p:spPr>
            <a:xfrm>
              <a:off x="1273394" y="2144793"/>
              <a:ext cx="72030" cy="199864"/>
            </a:xfrm>
            <a:custGeom>
              <a:rect b="b" l="l" r="r" t="t"/>
              <a:pathLst>
                <a:path extrusionOk="0" h="1884" w="679">
                  <a:moveTo>
                    <a:pt x="678" y="1883"/>
                  </a:moveTo>
                  <a:lnTo>
                    <a:pt x="678" y="1"/>
                  </a:lnTo>
                  <a:cubicBezTo>
                    <a:pt x="295" y="72"/>
                    <a:pt x="0" y="402"/>
                    <a:pt x="0" y="813"/>
                  </a:cubicBezTo>
                  <a:lnTo>
                    <a:pt x="0" y="1080"/>
                  </a:lnTo>
                  <a:cubicBezTo>
                    <a:pt x="0" y="1482"/>
                    <a:pt x="295" y="1821"/>
                    <a:pt x="678" y="18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1373749" y="2144793"/>
              <a:ext cx="72879" cy="199864"/>
            </a:xfrm>
            <a:custGeom>
              <a:rect b="b" l="l" r="r" t="t"/>
              <a:pathLst>
                <a:path extrusionOk="0" h="1884" w="687">
                  <a:moveTo>
                    <a:pt x="0" y="1883"/>
                  </a:moveTo>
                  <a:cubicBezTo>
                    <a:pt x="393" y="1821"/>
                    <a:pt x="687" y="1482"/>
                    <a:pt x="687" y="1080"/>
                  </a:cubicBezTo>
                  <a:lnTo>
                    <a:pt x="687" y="813"/>
                  </a:lnTo>
                  <a:cubicBezTo>
                    <a:pt x="687" y="402"/>
                    <a:pt x="393" y="7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1173039" y="2374782"/>
              <a:ext cx="373941" cy="114678"/>
            </a:xfrm>
            <a:custGeom>
              <a:rect b="b" l="l" r="r" t="t"/>
              <a:pathLst>
                <a:path extrusionOk="0" h="1081" w="3525">
                  <a:moveTo>
                    <a:pt x="2989" y="679"/>
                  </a:moveTo>
                  <a:lnTo>
                    <a:pt x="2722" y="679"/>
                  </a:lnTo>
                  <a:lnTo>
                    <a:pt x="2722" y="402"/>
                  </a:lnTo>
                  <a:lnTo>
                    <a:pt x="2989" y="402"/>
                  </a:lnTo>
                  <a:close/>
                  <a:moveTo>
                    <a:pt x="2445" y="679"/>
                  </a:moveTo>
                  <a:lnTo>
                    <a:pt x="2169" y="679"/>
                  </a:lnTo>
                  <a:lnTo>
                    <a:pt x="2169" y="402"/>
                  </a:lnTo>
                  <a:lnTo>
                    <a:pt x="2445" y="402"/>
                  </a:lnTo>
                  <a:close/>
                  <a:moveTo>
                    <a:pt x="1348" y="679"/>
                  </a:moveTo>
                  <a:lnTo>
                    <a:pt x="1080" y="679"/>
                  </a:lnTo>
                  <a:lnTo>
                    <a:pt x="1080" y="402"/>
                  </a:lnTo>
                  <a:lnTo>
                    <a:pt x="1348" y="402"/>
                  </a:lnTo>
                  <a:close/>
                  <a:moveTo>
                    <a:pt x="813" y="679"/>
                  </a:moveTo>
                  <a:lnTo>
                    <a:pt x="536" y="679"/>
                  </a:lnTo>
                  <a:lnTo>
                    <a:pt x="536" y="402"/>
                  </a:lnTo>
                  <a:lnTo>
                    <a:pt x="813" y="402"/>
                  </a:lnTo>
                  <a:close/>
                  <a:moveTo>
                    <a:pt x="3525" y="1"/>
                  </a:moveTo>
                  <a:lnTo>
                    <a:pt x="1" y="1"/>
                  </a:lnTo>
                  <a:lnTo>
                    <a:pt x="1" y="1080"/>
                  </a:lnTo>
                  <a:lnTo>
                    <a:pt x="3525" y="108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1173039" y="2517676"/>
              <a:ext cx="373941" cy="114678"/>
            </a:xfrm>
            <a:custGeom>
              <a:rect b="b" l="l" r="r" t="t"/>
              <a:pathLst>
                <a:path extrusionOk="0" h="1081" w="3525">
                  <a:moveTo>
                    <a:pt x="536" y="402"/>
                  </a:moveTo>
                  <a:lnTo>
                    <a:pt x="813" y="402"/>
                  </a:lnTo>
                  <a:lnTo>
                    <a:pt x="813" y="670"/>
                  </a:lnTo>
                  <a:lnTo>
                    <a:pt x="536" y="670"/>
                  </a:lnTo>
                  <a:close/>
                  <a:moveTo>
                    <a:pt x="1080" y="402"/>
                  </a:moveTo>
                  <a:lnTo>
                    <a:pt x="1348" y="402"/>
                  </a:lnTo>
                  <a:lnTo>
                    <a:pt x="1348" y="670"/>
                  </a:lnTo>
                  <a:lnTo>
                    <a:pt x="1080" y="670"/>
                  </a:lnTo>
                  <a:close/>
                  <a:moveTo>
                    <a:pt x="2169" y="402"/>
                  </a:moveTo>
                  <a:lnTo>
                    <a:pt x="2445" y="402"/>
                  </a:lnTo>
                  <a:lnTo>
                    <a:pt x="2445" y="670"/>
                  </a:lnTo>
                  <a:lnTo>
                    <a:pt x="2169" y="670"/>
                  </a:lnTo>
                  <a:close/>
                  <a:moveTo>
                    <a:pt x="2722" y="402"/>
                  </a:moveTo>
                  <a:lnTo>
                    <a:pt x="2989" y="402"/>
                  </a:lnTo>
                  <a:lnTo>
                    <a:pt x="2989" y="670"/>
                  </a:lnTo>
                  <a:lnTo>
                    <a:pt x="2722" y="670"/>
                  </a:lnTo>
                  <a:close/>
                  <a:moveTo>
                    <a:pt x="1" y="1080"/>
                  </a:moveTo>
                  <a:lnTo>
                    <a:pt x="3525" y="1080"/>
                  </a:lnTo>
                  <a:lnTo>
                    <a:pt x="3525"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1479726" y="2184574"/>
              <a:ext cx="38826" cy="122210"/>
            </a:xfrm>
            <a:custGeom>
              <a:rect b="b" l="l" r="r" t="t"/>
              <a:pathLst>
                <a:path extrusionOk="0" h="1152" w="366">
                  <a:moveTo>
                    <a:pt x="241" y="1151"/>
                  </a:moveTo>
                  <a:cubicBezTo>
                    <a:pt x="321" y="964"/>
                    <a:pt x="366" y="768"/>
                    <a:pt x="366" y="572"/>
                  </a:cubicBezTo>
                  <a:cubicBezTo>
                    <a:pt x="366" y="375"/>
                    <a:pt x="321" y="179"/>
                    <a:pt x="250" y="1"/>
                  </a:cubicBezTo>
                  <a:lnTo>
                    <a:pt x="0" y="99"/>
                  </a:lnTo>
                  <a:cubicBezTo>
                    <a:pt x="63" y="250"/>
                    <a:pt x="89" y="411"/>
                    <a:pt x="89" y="572"/>
                  </a:cubicBezTo>
                  <a:cubicBezTo>
                    <a:pt x="89" y="732"/>
                    <a:pt x="63" y="893"/>
                    <a:pt x="0" y="1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1531707" y="2162827"/>
              <a:ext cx="43706" cy="165705"/>
            </a:xfrm>
            <a:custGeom>
              <a:rect b="b" l="l" r="r" t="t"/>
              <a:pathLst>
                <a:path extrusionOk="0" h="1562" w="412">
                  <a:moveTo>
                    <a:pt x="251" y="1562"/>
                  </a:moveTo>
                  <a:cubicBezTo>
                    <a:pt x="358" y="1312"/>
                    <a:pt x="411" y="1053"/>
                    <a:pt x="411" y="777"/>
                  </a:cubicBezTo>
                  <a:cubicBezTo>
                    <a:pt x="411" y="509"/>
                    <a:pt x="358" y="241"/>
                    <a:pt x="260" y="0"/>
                  </a:cubicBezTo>
                  <a:lnTo>
                    <a:pt x="10" y="99"/>
                  </a:lnTo>
                  <a:cubicBezTo>
                    <a:pt x="99" y="313"/>
                    <a:pt x="144" y="545"/>
                    <a:pt x="144" y="777"/>
                  </a:cubicBezTo>
                  <a:cubicBezTo>
                    <a:pt x="144" y="1008"/>
                    <a:pt x="99" y="1240"/>
                    <a:pt x="1" y="146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1201470" y="2183619"/>
              <a:ext cx="38932" cy="122210"/>
            </a:xfrm>
            <a:custGeom>
              <a:rect b="b" l="l" r="r" t="t"/>
              <a:pathLst>
                <a:path extrusionOk="0" h="1152" w="367">
                  <a:moveTo>
                    <a:pt x="366" y="1044"/>
                  </a:moveTo>
                  <a:cubicBezTo>
                    <a:pt x="304" y="902"/>
                    <a:pt x="268" y="741"/>
                    <a:pt x="268" y="581"/>
                  </a:cubicBezTo>
                  <a:cubicBezTo>
                    <a:pt x="268" y="411"/>
                    <a:pt x="304" y="250"/>
                    <a:pt x="366" y="99"/>
                  </a:cubicBezTo>
                  <a:lnTo>
                    <a:pt x="116" y="1"/>
                  </a:lnTo>
                  <a:cubicBezTo>
                    <a:pt x="36" y="179"/>
                    <a:pt x="0" y="375"/>
                    <a:pt x="0" y="581"/>
                  </a:cubicBezTo>
                  <a:cubicBezTo>
                    <a:pt x="0" y="777"/>
                    <a:pt x="36" y="973"/>
                    <a:pt x="116" y="115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2"/>
            <p:cNvSpPr/>
            <p:nvPr/>
          </p:nvSpPr>
          <p:spPr>
            <a:xfrm>
              <a:off x="1144715" y="2160918"/>
              <a:ext cx="42645" cy="166660"/>
            </a:xfrm>
            <a:custGeom>
              <a:rect b="b" l="l" r="r" t="t"/>
              <a:pathLst>
                <a:path extrusionOk="0" h="1571" w="402">
                  <a:moveTo>
                    <a:pt x="402" y="1464"/>
                  </a:moveTo>
                  <a:cubicBezTo>
                    <a:pt x="312" y="1250"/>
                    <a:pt x="268" y="1026"/>
                    <a:pt x="268" y="795"/>
                  </a:cubicBezTo>
                  <a:cubicBezTo>
                    <a:pt x="268" y="554"/>
                    <a:pt x="312" y="322"/>
                    <a:pt x="402" y="108"/>
                  </a:cubicBezTo>
                  <a:lnTo>
                    <a:pt x="152" y="1"/>
                  </a:lnTo>
                  <a:cubicBezTo>
                    <a:pt x="54" y="250"/>
                    <a:pt x="0" y="518"/>
                    <a:pt x="0" y="795"/>
                  </a:cubicBezTo>
                  <a:cubicBezTo>
                    <a:pt x="0" y="1062"/>
                    <a:pt x="45" y="1321"/>
                    <a:pt x="152" y="15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52"/>
          <p:cNvGrpSpPr/>
          <p:nvPr/>
        </p:nvGrpSpPr>
        <p:grpSpPr>
          <a:xfrm>
            <a:off x="1063261" y="2259305"/>
            <a:ext cx="379967" cy="379976"/>
            <a:chOff x="1116285" y="2741087"/>
            <a:chExt cx="487449" cy="487461"/>
          </a:xfrm>
        </p:grpSpPr>
        <p:sp>
          <p:nvSpPr>
            <p:cNvPr id="737" name="Google Shape;737;p52"/>
            <p:cNvSpPr/>
            <p:nvPr/>
          </p:nvSpPr>
          <p:spPr>
            <a:xfrm>
              <a:off x="1331103" y="2912306"/>
              <a:ext cx="56860" cy="57922"/>
            </a:xfrm>
            <a:custGeom>
              <a:rect b="b" l="l" r="r" t="t"/>
              <a:pathLst>
                <a:path extrusionOk="0" h="546" w="536">
                  <a:moveTo>
                    <a:pt x="268" y="1"/>
                  </a:moveTo>
                  <a:cubicBezTo>
                    <a:pt x="420" y="1"/>
                    <a:pt x="536" y="126"/>
                    <a:pt x="536" y="268"/>
                  </a:cubicBezTo>
                  <a:cubicBezTo>
                    <a:pt x="536" y="420"/>
                    <a:pt x="420" y="545"/>
                    <a:pt x="268" y="545"/>
                  </a:cubicBezTo>
                  <a:cubicBezTo>
                    <a:pt x="117" y="545"/>
                    <a:pt x="1" y="420"/>
                    <a:pt x="1" y="268"/>
                  </a:cubicBezTo>
                  <a:cubicBezTo>
                    <a:pt x="1" y="126"/>
                    <a:pt x="117"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1315933" y="2996536"/>
              <a:ext cx="88155" cy="60681"/>
            </a:xfrm>
            <a:custGeom>
              <a:rect b="b" l="l" r="r" t="t"/>
              <a:pathLst>
                <a:path extrusionOk="0" h="572" w="831">
                  <a:moveTo>
                    <a:pt x="1" y="438"/>
                  </a:moveTo>
                  <a:lnTo>
                    <a:pt x="1" y="572"/>
                  </a:lnTo>
                  <a:lnTo>
                    <a:pt x="831" y="572"/>
                  </a:lnTo>
                  <a:lnTo>
                    <a:pt x="831" y="429"/>
                  </a:lnTo>
                  <a:cubicBezTo>
                    <a:pt x="831" y="197"/>
                    <a:pt x="625" y="1"/>
                    <a:pt x="393" y="19"/>
                  </a:cubicBezTo>
                  <a:cubicBezTo>
                    <a:pt x="170" y="28"/>
                    <a:pt x="1" y="215"/>
                    <a:pt x="1" y="4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1230749" y="2855551"/>
              <a:ext cx="258523" cy="258529"/>
            </a:xfrm>
            <a:custGeom>
              <a:rect b="b" l="l" r="r" t="t"/>
              <a:pathLst>
                <a:path extrusionOk="0" h="2437" w="2437">
                  <a:moveTo>
                    <a:pt x="1901" y="2168"/>
                  </a:moveTo>
                  <a:lnTo>
                    <a:pt x="536" y="2168"/>
                  </a:lnTo>
                  <a:lnTo>
                    <a:pt x="536" y="1758"/>
                  </a:lnTo>
                  <a:cubicBezTo>
                    <a:pt x="536" y="1517"/>
                    <a:pt x="661" y="1312"/>
                    <a:pt x="840" y="1187"/>
                  </a:cubicBezTo>
                  <a:cubicBezTo>
                    <a:pt x="733" y="1089"/>
                    <a:pt x="670" y="937"/>
                    <a:pt x="679" y="777"/>
                  </a:cubicBezTo>
                  <a:cubicBezTo>
                    <a:pt x="697" y="500"/>
                    <a:pt x="920" y="286"/>
                    <a:pt x="1187" y="268"/>
                  </a:cubicBezTo>
                  <a:cubicBezTo>
                    <a:pt x="1500" y="250"/>
                    <a:pt x="1758" y="500"/>
                    <a:pt x="1758" y="803"/>
                  </a:cubicBezTo>
                  <a:cubicBezTo>
                    <a:pt x="1758" y="955"/>
                    <a:pt x="1696" y="1089"/>
                    <a:pt x="1598" y="1187"/>
                  </a:cubicBezTo>
                  <a:cubicBezTo>
                    <a:pt x="1776" y="1312"/>
                    <a:pt x="1901" y="1517"/>
                    <a:pt x="1901" y="1758"/>
                  </a:cubicBezTo>
                  <a:close/>
                  <a:moveTo>
                    <a:pt x="2436" y="1"/>
                  </a:moveTo>
                  <a:lnTo>
                    <a:pt x="1" y="1"/>
                  </a:lnTo>
                  <a:lnTo>
                    <a:pt x="1" y="2436"/>
                  </a:lnTo>
                  <a:lnTo>
                    <a:pt x="2436" y="2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1116285" y="2741087"/>
              <a:ext cx="487449" cy="487461"/>
            </a:xfrm>
            <a:custGeom>
              <a:rect b="b" l="l" r="r" t="t"/>
              <a:pathLst>
                <a:path extrusionOk="0" h="4595" w="4595">
                  <a:moveTo>
                    <a:pt x="3783" y="3792"/>
                  </a:moveTo>
                  <a:lnTo>
                    <a:pt x="803" y="3792"/>
                  </a:lnTo>
                  <a:lnTo>
                    <a:pt x="803" y="812"/>
                  </a:lnTo>
                  <a:lnTo>
                    <a:pt x="3783" y="812"/>
                  </a:lnTo>
                  <a:close/>
                  <a:moveTo>
                    <a:pt x="4595" y="812"/>
                  </a:moveTo>
                  <a:lnTo>
                    <a:pt x="4595" y="544"/>
                  </a:lnTo>
                  <a:lnTo>
                    <a:pt x="4327" y="544"/>
                  </a:lnTo>
                  <a:lnTo>
                    <a:pt x="4327" y="268"/>
                  </a:lnTo>
                  <a:lnTo>
                    <a:pt x="4051" y="268"/>
                  </a:lnTo>
                  <a:lnTo>
                    <a:pt x="4051" y="0"/>
                  </a:lnTo>
                  <a:lnTo>
                    <a:pt x="3783" y="0"/>
                  </a:lnTo>
                  <a:lnTo>
                    <a:pt x="3783" y="268"/>
                  </a:lnTo>
                  <a:lnTo>
                    <a:pt x="3507" y="268"/>
                  </a:lnTo>
                  <a:lnTo>
                    <a:pt x="3507" y="0"/>
                  </a:lnTo>
                  <a:lnTo>
                    <a:pt x="3239" y="0"/>
                  </a:lnTo>
                  <a:lnTo>
                    <a:pt x="3239" y="268"/>
                  </a:lnTo>
                  <a:lnTo>
                    <a:pt x="2971" y="268"/>
                  </a:lnTo>
                  <a:lnTo>
                    <a:pt x="2971" y="0"/>
                  </a:lnTo>
                  <a:lnTo>
                    <a:pt x="2704" y="0"/>
                  </a:lnTo>
                  <a:lnTo>
                    <a:pt x="2704" y="268"/>
                  </a:lnTo>
                  <a:lnTo>
                    <a:pt x="2427" y="268"/>
                  </a:lnTo>
                  <a:lnTo>
                    <a:pt x="2427" y="0"/>
                  </a:lnTo>
                  <a:lnTo>
                    <a:pt x="2159" y="0"/>
                  </a:lnTo>
                  <a:lnTo>
                    <a:pt x="2159" y="268"/>
                  </a:lnTo>
                  <a:lnTo>
                    <a:pt x="1883" y="268"/>
                  </a:lnTo>
                  <a:lnTo>
                    <a:pt x="1883" y="0"/>
                  </a:lnTo>
                  <a:lnTo>
                    <a:pt x="1615" y="0"/>
                  </a:lnTo>
                  <a:lnTo>
                    <a:pt x="1615" y="268"/>
                  </a:lnTo>
                  <a:lnTo>
                    <a:pt x="1348" y="268"/>
                  </a:lnTo>
                  <a:lnTo>
                    <a:pt x="1348" y="0"/>
                  </a:lnTo>
                  <a:lnTo>
                    <a:pt x="1080" y="0"/>
                  </a:lnTo>
                  <a:lnTo>
                    <a:pt x="1080" y="268"/>
                  </a:lnTo>
                  <a:lnTo>
                    <a:pt x="803" y="268"/>
                  </a:lnTo>
                  <a:lnTo>
                    <a:pt x="803" y="0"/>
                  </a:lnTo>
                  <a:lnTo>
                    <a:pt x="536" y="0"/>
                  </a:lnTo>
                  <a:lnTo>
                    <a:pt x="536" y="268"/>
                  </a:lnTo>
                  <a:lnTo>
                    <a:pt x="268" y="268"/>
                  </a:lnTo>
                  <a:lnTo>
                    <a:pt x="268" y="544"/>
                  </a:lnTo>
                  <a:lnTo>
                    <a:pt x="1" y="544"/>
                  </a:lnTo>
                  <a:lnTo>
                    <a:pt x="1" y="812"/>
                  </a:lnTo>
                  <a:lnTo>
                    <a:pt x="268" y="812"/>
                  </a:lnTo>
                  <a:lnTo>
                    <a:pt x="268" y="1080"/>
                  </a:lnTo>
                  <a:lnTo>
                    <a:pt x="1" y="1080"/>
                  </a:lnTo>
                  <a:lnTo>
                    <a:pt x="1" y="1356"/>
                  </a:lnTo>
                  <a:lnTo>
                    <a:pt x="268" y="1356"/>
                  </a:lnTo>
                  <a:lnTo>
                    <a:pt x="268" y="1624"/>
                  </a:lnTo>
                  <a:lnTo>
                    <a:pt x="1" y="1624"/>
                  </a:lnTo>
                  <a:lnTo>
                    <a:pt x="1" y="1891"/>
                  </a:lnTo>
                  <a:lnTo>
                    <a:pt x="268" y="1891"/>
                  </a:lnTo>
                  <a:lnTo>
                    <a:pt x="268" y="2168"/>
                  </a:lnTo>
                  <a:lnTo>
                    <a:pt x="1" y="2168"/>
                  </a:lnTo>
                  <a:lnTo>
                    <a:pt x="1" y="2436"/>
                  </a:lnTo>
                  <a:lnTo>
                    <a:pt x="268" y="2436"/>
                  </a:lnTo>
                  <a:lnTo>
                    <a:pt x="268" y="2703"/>
                  </a:lnTo>
                  <a:lnTo>
                    <a:pt x="1" y="2703"/>
                  </a:lnTo>
                  <a:lnTo>
                    <a:pt x="1" y="2980"/>
                  </a:lnTo>
                  <a:lnTo>
                    <a:pt x="268" y="2980"/>
                  </a:lnTo>
                  <a:lnTo>
                    <a:pt x="268" y="3247"/>
                  </a:lnTo>
                  <a:lnTo>
                    <a:pt x="1" y="3247"/>
                  </a:lnTo>
                  <a:lnTo>
                    <a:pt x="1" y="3515"/>
                  </a:lnTo>
                  <a:lnTo>
                    <a:pt x="268" y="3515"/>
                  </a:lnTo>
                  <a:lnTo>
                    <a:pt x="268" y="3792"/>
                  </a:lnTo>
                  <a:lnTo>
                    <a:pt x="1" y="3792"/>
                  </a:lnTo>
                  <a:lnTo>
                    <a:pt x="1" y="4059"/>
                  </a:lnTo>
                  <a:lnTo>
                    <a:pt x="268" y="4059"/>
                  </a:lnTo>
                  <a:lnTo>
                    <a:pt x="268" y="4327"/>
                  </a:lnTo>
                  <a:lnTo>
                    <a:pt x="536" y="4327"/>
                  </a:lnTo>
                  <a:lnTo>
                    <a:pt x="536" y="4594"/>
                  </a:lnTo>
                  <a:lnTo>
                    <a:pt x="803" y="4594"/>
                  </a:lnTo>
                  <a:lnTo>
                    <a:pt x="803" y="4327"/>
                  </a:lnTo>
                  <a:lnTo>
                    <a:pt x="1080" y="4327"/>
                  </a:lnTo>
                  <a:lnTo>
                    <a:pt x="1080" y="4594"/>
                  </a:lnTo>
                  <a:lnTo>
                    <a:pt x="1348" y="4594"/>
                  </a:lnTo>
                  <a:lnTo>
                    <a:pt x="1348" y="4327"/>
                  </a:lnTo>
                  <a:lnTo>
                    <a:pt x="1615" y="4327"/>
                  </a:lnTo>
                  <a:lnTo>
                    <a:pt x="1615" y="4594"/>
                  </a:lnTo>
                  <a:lnTo>
                    <a:pt x="1883" y="4594"/>
                  </a:lnTo>
                  <a:lnTo>
                    <a:pt x="1883" y="4327"/>
                  </a:lnTo>
                  <a:lnTo>
                    <a:pt x="2159" y="4327"/>
                  </a:lnTo>
                  <a:lnTo>
                    <a:pt x="2159" y="4594"/>
                  </a:lnTo>
                  <a:lnTo>
                    <a:pt x="2427" y="4594"/>
                  </a:lnTo>
                  <a:lnTo>
                    <a:pt x="2427" y="4327"/>
                  </a:lnTo>
                  <a:lnTo>
                    <a:pt x="2704" y="4327"/>
                  </a:lnTo>
                  <a:lnTo>
                    <a:pt x="2704" y="4594"/>
                  </a:lnTo>
                  <a:lnTo>
                    <a:pt x="2971" y="4594"/>
                  </a:lnTo>
                  <a:lnTo>
                    <a:pt x="2971" y="4327"/>
                  </a:lnTo>
                  <a:lnTo>
                    <a:pt x="3239" y="4327"/>
                  </a:lnTo>
                  <a:lnTo>
                    <a:pt x="3239" y="4594"/>
                  </a:lnTo>
                  <a:lnTo>
                    <a:pt x="3507" y="4594"/>
                  </a:lnTo>
                  <a:lnTo>
                    <a:pt x="3507" y="4327"/>
                  </a:lnTo>
                  <a:lnTo>
                    <a:pt x="3783" y="4327"/>
                  </a:lnTo>
                  <a:lnTo>
                    <a:pt x="3783" y="4594"/>
                  </a:lnTo>
                  <a:lnTo>
                    <a:pt x="4051" y="4594"/>
                  </a:lnTo>
                  <a:lnTo>
                    <a:pt x="4051" y="4327"/>
                  </a:lnTo>
                  <a:lnTo>
                    <a:pt x="4327" y="4327"/>
                  </a:lnTo>
                  <a:lnTo>
                    <a:pt x="4327" y="4059"/>
                  </a:lnTo>
                  <a:lnTo>
                    <a:pt x="4595" y="4059"/>
                  </a:lnTo>
                  <a:lnTo>
                    <a:pt x="4595" y="3792"/>
                  </a:lnTo>
                  <a:lnTo>
                    <a:pt x="4327" y="3792"/>
                  </a:lnTo>
                  <a:lnTo>
                    <a:pt x="4327" y="3515"/>
                  </a:lnTo>
                  <a:lnTo>
                    <a:pt x="4595" y="3515"/>
                  </a:lnTo>
                  <a:lnTo>
                    <a:pt x="4595" y="3247"/>
                  </a:lnTo>
                  <a:lnTo>
                    <a:pt x="4327" y="3247"/>
                  </a:lnTo>
                  <a:lnTo>
                    <a:pt x="4327" y="2980"/>
                  </a:lnTo>
                  <a:lnTo>
                    <a:pt x="4595" y="2980"/>
                  </a:lnTo>
                  <a:lnTo>
                    <a:pt x="4595" y="2703"/>
                  </a:lnTo>
                  <a:lnTo>
                    <a:pt x="4327" y="2703"/>
                  </a:lnTo>
                  <a:lnTo>
                    <a:pt x="4327" y="2436"/>
                  </a:lnTo>
                  <a:lnTo>
                    <a:pt x="4595" y="2436"/>
                  </a:lnTo>
                  <a:lnTo>
                    <a:pt x="4595" y="2168"/>
                  </a:lnTo>
                  <a:lnTo>
                    <a:pt x="4327" y="2168"/>
                  </a:lnTo>
                  <a:lnTo>
                    <a:pt x="4327" y="1891"/>
                  </a:lnTo>
                  <a:lnTo>
                    <a:pt x="4595" y="1891"/>
                  </a:lnTo>
                  <a:lnTo>
                    <a:pt x="4595" y="1624"/>
                  </a:lnTo>
                  <a:lnTo>
                    <a:pt x="4327" y="1624"/>
                  </a:lnTo>
                  <a:lnTo>
                    <a:pt x="4327" y="1356"/>
                  </a:lnTo>
                  <a:lnTo>
                    <a:pt x="4595" y="1356"/>
                  </a:lnTo>
                  <a:lnTo>
                    <a:pt x="4595" y="1080"/>
                  </a:lnTo>
                  <a:lnTo>
                    <a:pt x="4327" y="1080"/>
                  </a:lnTo>
                  <a:lnTo>
                    <a:pt x="4327" y="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52"/>
          <p:cNvGrpSpPr/>
          <p:nvPr/>
        </p:nvGrpSpPr>
        <p:grpSpPr>
          <a:xfrm>
            <a:off x="1064750" y="3152658"/>
            <a:ext cx="377072" cy="379976"/>
            <a:chOff x="1118194" y="3337276"/>
            <a:chExt cx="483736" cy="487461"/>
          </a:xfrm>
        </p:grpSpPr>
        <p:sp>
          <p:nvSpPr>
            <p:cNvPr id="742" name="Google Shape;742;p52"/>
            <p:cNvSpPr/>
            <p:nvPr/>
          </p:nvSpPr>
          <p:spPr>
            <a:xfrm>
              <a:off x="1245918" y="3466909"/>
              <a:ext cx="228183" cy="229144"/>
            </a:xfrm>
            <a:custGeom>
              <a:rect b="b" l="l" r="r" t="t"/>
              <a:pathLst>
                <a:path extrusionOk="0" h="2160" w="2151">
                  <a:moveTo>
                    <a:pt x="1749" y="1615"/>
                  </a:moveTo>
                  <a:lnTo>
                    <a:pt x="1482" y="1615"/>
                  </a:lnTo>
                  <a:lnTo>
                    <a:pt x="1482" y="536"/>
                  </a:lnTo>
                  <a:lnTo>
                    <a:pt x="1749" y="536"/>
                  </a:lnTo>
                  <a:close/>
                  <a:moveTo>
                    <a:pt x="1214" y="1615"/>
                  </a:moveTo>
                  <a:lnTo>
                    <a:pt x="937" y="1615"/>
                  </a:lnTo>
                  <a:lnTo>
                    <a:pt x="937" y="1348"/>
                  </a:lnTo>
                  <a:lnTo>
                    <a:pt x="670" y="1348"/>
                  </a:lnTo>
                  <a:lnTo>
                    <a:pt x="670" y="1615"/>
                  </a:lnTo>
                  <a:lnTo>
                    <a:pt x="402" y="1615"/>
                  </a:lnTo>
                  <a:lnTo>
                    <a:pt x="402" y="536"/>
                  </a:lnTo>
                  <a:lnTo>
                    <a:pt x="1214" y="536"/>
                  </a:lnTo>
                  <a:close/>
                  <a:moveTo>
                    <a:pt x="1071" y="1"/>
                  </a:moveTo>
                  <a:cubicBezTo>
                    <a:pt x="482" y="1"/>
                    <a:pt x="1" y="491"/>
                    <a:pt x="1" y="1080"/>
                  </a:cubicBezTo>
                  <a:cubicBezTo>
                    <a:pt x="1" y="1678"/>
                    <a:pt x="482" y="2159"/>
                    <a:pt x="1071" y="2159"/>
                  </a:cubicBezTo>
                  <a:cubicBezTo>
                    <a:pt x="1669" y="2159"/>
                    <a:pt x="2151" y="1678"/>
                    <a:pt x="2151" y="1080"/>
                  </a:cubicBezTo>
                  <a:cubicBezTo>
                    <a:pt x="2151" y="491"/>
                    <a:pt x="1669"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1316888" y="3553049"/>
              <a:ext cx="28536" cy="28431"/>
            </a:xfrm>
            <a:custGeom>
              <a:rect b="b" l="l" r="r" t="t"/>
              <a:pathLst>
                <a:path extrusionOk="0" h="268" w="269">
                  <a:moveTo>
                    <a:pt x="1" y="0"/>
                  </a:moveTo>
                  <a:lnTo>
                    <a:pt x="268" y="0"/>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1118194" y="3337276"/>
              <a:ext cx="483736" cy="487461"/>
            </a:xfrm>
            <a:custGeom>
              <a:rect b="b" l="l" r="r" t="t"/>
              <a:pathLst>
                <a:path extrusionOk="0" h="4595" w="4560">
                  <a:moveTo>
                    <a:pt x="3622" y="2302"/>
                  </a:moveTo>
                  <a:cubicBezTo>
                    <a:pt x="3622" y="3042"/>
                    <a:pt x="3025" y="3649"/>
                    <a:pt x="2275" y="3649"/>
                  </a:cubicBezTo>
                  <a:cubicBezTo>
                    <a:pt x="1535" y="3649"/>
                    <a:pt x="937" y="3042"/>
                    <a:pt x="937" y="2302"/>
                  </a:cubicBezTo>
                  <a:cubicBezTo>
                    <a:pt x="937" y="1562"/>
                    <a:pt x="1535" y="955"/>
                    <a:pt x="2275" y="955"/>
                  </a:cubicBezTo>
                  <a:cubicBezTo>
                    <a:pt x="3025" y="955"/>
                    <a:pt x="3622" y="1562"/>
                    <a:pt x="3622" y="2302"/>
                  </a:cubicBezTo>
                  <a:close/>
                  <a:moveTo>
                    <a:pt x="4158" y="2302"/>
                  </a:moveTo>
                  <a:cubicBezTo>
                    <a:pt x="4158" y="2213"/>
                    <a:pt x="4158" y="2132"/>
                    <a:pt x="4149" y="2043"/>
                  </a:cubicBezTo>
                  <a:lnTo>
                    <a:pt x="4559" y="1651"/>
                  </a:lnTo>
                  <a:lnTo>
                    <a:pt x="3979" y="652"/>
                  </a:lnTo>
                  <a:lnTo>
                    <a:pt x="3435" y="812"/>
                  </a:lnTo>
                  <a:cubicBezTo>
                    <a:pt x="3292" y="705"/>
                    <a:pt x="3150" y="616"/>
                    <a:pt x="2989" y="553"/>
                  </a:cubicBezTo>
                  <a:lnTo>
                    <a:pt x="2855" y="0"/>
                  </a:lnTo>
                  <a:lnTo>
                    <a:pt x="1704" y="0"/>
                  </a:lnTo>
                  <a:lnTo>
                    <a:pt x="1562" y="553"/>
                  </a:lnTo>
                  <a:cubicBezTo>
                    <a:pt x="1410" y="616"/>
                    <a:pt x="1258" y="705"/>
                    <a:pt x="1124" y="812"/>
                  </a:cubicBezTo>
                  <a:lnTo>
                    <a:pt x="580" y="652"/>
                  </a:lnTo>
                  <a:lnTo>
                    <a:pt x="0" y="1651"/>
                  </a:lnTo>
                  <a:lnTo>
                    <a:pt x="411" y="2043"/>
                  </a:lnTo>
                  <a:cubicBezTo>
                    <a:pt x="402" y="2132"/>
                    <a:pt x="393" y="2213"/>
                    <a:pt x="393" y="2302"/>
                  </a:cubicBezTo>
                  <a:cubicBezTo>
                    <a:pt x="393" y="2382"/>
                    <a:pt x="402" y="2471"/>
                    <a:pt x="411" y="2552"/>
                  </a:cubicBezTo>
                  <a:lnTo>
                    <a:pt x="0" y="2944"/>
                  </a:lnTo>
                  <a:lnTo>
                    <a:pt x="580" y="3943"/>
                  </a:lnTo>
                  <a:lnTo>
                    <a:pt x="1124" y="3792"/>
                  </a:lnTo>
                  <a:cubicBezTo>
                    <a:pt x="1258" y="3890"/>
                    <a:pt x="1410" y="3979"/>
                    <a:pt x="1562" y="4042"/>
                  </a:cubicBezTo>
                  <a:lnTo>
                    <a:pt x="1704" y="4595"/>
                  </a:lnTo>
                  <a:lnTo>
                    <a:pt x="2855" y="4595"/>
                  </a:lnTo>
                  <a:lnTo>
                    <a:pt x="2989" y="4042"/>
                  </a:lnTo>
                  <a:cubicBezTo>
                    <a:pt x="3150" y="3979"/>
                    <a:pt x="3292" y="3890"/>
                    <a:pt x="3435" y="3792"/>
                  </a:cubicBezTo>
                  <a:lnTo>
                    <a:pt x="3979" y="3943"/>
                  </a:lnTo>
                  <a:lnTo>
                    <a:pt x="4559" y="2944"/>
                  </a:lnTo>
                  <a:lnTo>
                    <a:pt x="4149" y="2552"/>
                  </a:lnTo>
                  <a:cubicBezTo>
                    <a:pt x="4158" y="2471"/>
                    <a:pt x="4158" y="2382"/>
                    <a:pt x="4158" y="23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2"/>
          <p:cNvGrpSpPr/>
          <p:nvPr/>
        </p:nvGrpSpPr>
        <p:grpSpPr>
          <a:xfrm>
            <a:off x="1061773" y="4045587"/>
            <a:ext cx="382199" cy="380717"/>
            <a:chOff x="1114375" y="3933464"/>
            <a:chExt cx="490313" cy="488412"/>
          </a:xfrm>
        </p:grpSpPr>
        <p:sp>
          <p:nvSpPr>
            <p:cNvPr id="746" name="Google Shape;746;p52"/>
            <p:cNvSpPr/>
            <p:nvPr/>
          </p:nvSpPr>
          <p:spPr>
            <a:xfrm>
              <a:off x="1316888" y="4019604"/>
              <a:ext cx="28536" cy="28537"/>
            </a:xfrm>
            <a:custGeom>
              <a:rect b="b" l="l" r="r" t="t"/>
              <a:pathLst>
                <a:path extrusionOk="0" h="269" w="269">
                  <a:moveTo>
                    <a:pt x="1" y="0"/>
                  </a:moveTo>
                  <a:lnTo>
                    <a:pt x="268" y="0"/>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1187254" y="3933464"/>
              <a:ext cx="344556" cy="202622"/>
            </a:xfrm>
            <a:custGeom>
              <a:rect b="b" l="l" r="r" t="t"/>
              <a:pathLst>
                <a:path extrusionOk="0" h="1910" w="3248">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1114375" y="4164407"/>
              <a:ext cx="490313" cy="257468"/>
            </a:xfrm>
            <a:custGeom>
              <a:rect b="b" l="l" r="r" t="t"/>
              <a:pathLst>
                <a:path extrusionOk="0" h="2427" w="4622">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sp>
        <p:nvSpPr>
          <p:cNvPr id="753" name="Google Shape;753;p53"/>
          <p:cNvSpPr txBox="1"/>
          <p:nvPr>
            <p:ph idx="5" type="subTitle"/>
          </p:nvPr>
        </p:nvSpPr>
        <p:spPr>
          <a:xfrm>
            <a:off x="6153328" y="1713901"/>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good pitch deck should be concise and clear; avoid trying to cram in information in excess</a:t>
            </a:r>
            <a:endParaRPr/>
          </a:p>
        </p:txBody>
      </p:sp>
      <p:sp>
        <p:nvSpPr>
          <p:cNvPr id="754" name="Google Shape;754;p53"/>
          <p:cNvSpPr txBox="1"/>
          <p:nvPr>
            <p:ph idx="6" type="subTitle"/>
          </p:nvPr>
        </p:nvSpPr>
        <p:spPr>
          <a:xfrm>
            <a:off x="6153449" y="3551699"/>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pitch deck is an overview of your business; focus on key points that get the most important ideas across</a:t>
            </a:r>
            <a:endParaRPr/>
          </a:p>
        </p:txBody>
      </p:sp>
      <p:sp>
        <p:nvSpPr>
          <p:cNvPr id="755" name="Google Shape;755;p5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recommendations_</a:t>
            </a:r>
            <a:endParaRPr/>
          </a:p>
        </p:txBody>
      </p:sp>
      <p:sp>
        <p:nvSpPr>
          <p:cNvPr id="756" name="Google Shape;756;p53"/>
          <p:cNvSpPr txBox="1"/>
          <p:nvPr>
            <p:ph idx="1" type="subTitle"/>
          </p:nvPr>
        </p:nvSpPr>
        <p:spPr>
          <a:xfrm>
            <a:off x="835000" y="1713901"/>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your pitch deck clearly and make sure all the important points are easy to understand</a:t>
            </a:r>
            <a:endParaRPr/>
          </a:p>
        </p:txBody>
      </p:sp>
      <p:sp>
        <p:nvSpPr>
          <p:cNvPr id="757" name="Google Shape;757;p53"/>
          <p:cNvSpPr txBox="1"/>
          <p:nvPr>
            <p:ph idx="2" type="subTitle"/>
          </p:nvPr>
        </p:nvSpPr>
        <p:spPr>
          <a:xfrm>
            <a:off x="3494193" y="1713901"/>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Incorporate visuals or graphics to illustrate your message and keep the audience engaged</a:t>
            </a:r>
            <a:endParaRPr/>
          </a:p>
        </p:txBody>
      </p:sp>
      <p:sp>
        <p:nvSpPr>
          <p:cNvPr id="758" name="Google Shape;758;p53"/>
          <p:cNvSpPr txBox="1"/>
          <p:nvPr>
            <p:ph idx="3" type="subTitle"/>
          </p:nvPr>
        </p:nvSpPr>
        <p:spPr>
          <a:xfrm>
            <a:off x="835000" y="3551699"/>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 impactful stories, statistics, or facts that will help your audience remember your message after the presentation</a:t>
            </a:r>
            <a:endParaRPr/>
          </a:p>
        </p:txBody>
      </p:sp>
      <p:sp>
        <p:nvSpPr>
          <p:cNvPr id="759" name="Google Shape;759;p53"/>
          <p:cNvSpPr txBox="1"/>
          <p:nvPr>
            <p:ph idx="4" type="subTitle"/>
          </p:nvPr>
        </p:nvSpPr>
        <p:spPr>
          <a:xfrm>
            <a:off x="3494250" y="3551699"/>
            <a:ext cx="21555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presenting your deck beforehand with friends or colleagues for feedback, then use this input to refine it further</a:t>
            </a:r>
            <a:endParaRPr/>
          </a:p>
        </p:txBody>
      </p:sp>
      <p:sp>
        <p:nvSpPr>
          <p:cNvPr id="760" name="Google Shape;760;p53"/>
          <p:cNvSpPr txBox="1"/>
          <p:nvPr>
            <p:ph idx="7" type="subTitle"/>
          </p:nvPr>
        </p:nvSpPr>
        <p:spPr>
          <a:xfrm>
            <a:off x="3494172" y="1112100"/>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visuals</a:t>
            </a:r>
            <a:endParaRPr/>
          </a:p>
        </p:txBody>
      </p:sp>
      <p:sp>
        <p:nvSpPr>
          <p:cNvPr id="761" name="Google Shape;761;p53"/>
          <p:cNvSpPr txBox="1"/>
          <p:nvPr>
            <p:ph idx="8" type="subTitle"/>
          </p:nvPr>
        </p:nvSpPr>
        <p:spPr>
          <a:xfrm>
            <a:off x="3494172" y="2949898"/>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&amp; iterate </a:t>
            </a:r>
            <a:endParaRPr/>
          </a:p>
        </p:txBody>
      </p:sp>
      <p:sp>
        <p:nvSpPr>
          <p:cNvPr id="762" name="Google Shape;762;p53"/>
          <p:cNvSpPr txBox="1"/>
          <p:nvPr>
            <p:ph idx="9" type="subTitle"/>
          </p:nvPr>
        </p:nvSpPr>
        <p:spPr>
          <a:xfrm>
            <a:off x="6153497" y="1112100"/>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short </a:t>
            </a:r>
            <a:endParaRPr/>
          </a:p>
        </p:txBody>
      </p:sp>
      <p:sp>
        <p:nvSpPr>
          <p:cNvPr id="763" name="Google Shape;763;p53"/>
          <p:cNvSpPr txBox="1"/>
          <p:nvPr>
            <p:ph idx="13" type="subTitle"/>
          </p:nvPr>
        </p:nvSpPr>
        <p:spPr>
          <a:xfrm>
            <a:off x="6153497" y="2949898"/>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points</a:t>
            </a:r>
            <a:endParaRPr/>
          </a:p>
        </p:txBody>
      </p:sp>
      <p:sp>
        <p:nvSpPr>
          <p:cNvPr id="764" name="Google Shape;764;p53"/>
          <p:cNvSpPr txBox="1"/>
          <p:nvPr>
            <p:ph idx="14" type="subTitle"/>
          </p:nvPr>
        </p:nvSpPr>
        <p:spPr>
          <a:xfrm>
            <a:off x="835000" y="1112100"/>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simple</a:t>
            </a:r>
            <a:endParaRPr/>
          </a:p>
        </p:txBody>
      </p:sp>
      <p:sp>
        <p:nvSpPr>
          <p:cNvPr id="765" name="Google Shape;765;p53"/>
          <p:cNvSpPr txBox="1"/>
          <p:nvPr>
            <p:ph idx="15" type="subTitle"/>
          </p:nvPr>
        </p:nvSpPr>
        <p:spPr>
          <a:xfrm>
            <a:off x="835000" y="2949898"/>
            <a:ext cx="2155500" cy="6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Make it memorable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p54"/>
          <p:cNvSpPr txBox="1"/>
          <p:nvPr>
            <p:ph type="title"/>
          </p:nvPr>
        </p:nvSpPr>
        <p:spPr>
          <a:xfrm>
            <a:off x="2437775" y="704675"/>
            <a:ext cx="4268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333,000_</a:t>
            </a:r>
            <a:endParaRPr/>
          </a:p>
        </p:txBody>
      </p:sp>
      <p:sp>
        <p:nvSpPr>
          <p:cNvPr id="771" name="Google Shape;771;p54"/>
          <p:cNvSpPr txBox="1"/>
          <p:nvPr>
            <p:ph idx="1" type="subTitle"/>
          </p:nvPr>
        </p:nvSpPr>
        <p:spPr>
          <a:xfrm>
            <a:off x="2437775" y="1350176"/>
            <a:ext cx="42684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bought our product</a:t>
            </a:r>
            <a:endParaRPr/>
          </a:p>
        </p:txBody>
      </p:sp>
      <p:sp>
        <p:nvSpPr>
          <p:cNvPr id="772" name="Google Shape;772;p54"/>
          <p:cNvSpPr txBox="1"/>
          <p:nvPr>
            <p:ph idx="2" type="title"/>
          </p:nvPr>
        </p:nvSpPr>
        <p:spPr>
          <a:xfrm>
            <a:off x="2437775" y="2015987"/>
            <a:ext cx="4268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23s_</a:t>
            </a:r>
            <a:endParaRPr/>
          </a:p>
        </p:txBody>
      </p:sp>
      <p:sp>
        <p:nvSpPr>
          <p:cNvPr id="773" name="Google Shape;773;p54"/>
          <p:cNvSpPr txBox="1"/>
          <p:nvPr>
            <p:ph idx="3" type="subTitle"/>
          </p:nvPr>
        </p:nvSpPr>
        <p:spPr>
          <a:xfrm>
            <a:off x="2437775" y="2660650"/>
            <a:ext cx="42684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Estimated delivery time per unit</a:t>
            </a:r>
            <a:endParaRPr/>
          </a:p>
        </p:txBody>
      </p:sp>
      <p:sp>
        <p:nvSpPr>
          <p:cNvPr id="774" name="Google Shape;774;p54"/>
          <p:cNvSpPr txBox="1"/>
          <p:nvPr>
            <p:ph idx="4" type="title"/>
          </p:nvPr>
        </p:nvSpPr>
        <p:spPr>
          <a:xfrm>
            <a:off x="2437775" y="3327300"/>
            <a:ext cx="4268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km_</a:t>
            </a:r>
            <a:endParaRPr/>
          </a:p>
        </p:txBody>
      </p:sp>
      <p:sp>
        <p:nvSpPr>
          <p:cNvPr id="775" name="Google Shape;775;p54"/>
          <p:cNvSpPr txBox="1"/>
          <p:nvPr>
            <p:ph idx="5" type="subTitle"/>
          </p:nvPr>
        </p:nvSpPr>
        <p:spPr>
          <a:xfrm>
            <a:off x="2437775" y="3971075"/>
            <a:ext cx="42684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Distance travelled by logistics team</a:t>
            </a:r>
            <a:endParaRPr/>
          </a:p>
        </p:txBody>
      </p:sp>
      <p:grpSp>
        <p:nvGrpSpPr>
          <p:cNvPr id="776" name="Google Shape;776;p54"/>
          <p:cNvGrpSpPr/>
          <p:nvPr/>
        </p:nvGrpSpPr>
        <p:grpSpPr>
          <a:xfrm>
            <a:off x="6262568" y="0"/>
            <a:ext cx="4073907" cy="2878545"/>
            <a:chOff x="6262568" y="0"/>
            <a:chExt cx="4073907" cy="2878545"/>
          </a:xfrm>
        </p:grpSpPr>
        <p:sp>
          <p:nvSpPr>
            <p:cNvPr id="777" name="Google Shape;777;p54"/>
            <p:cNvSpPr/>
            <p:nvPr/>
          </p:nvSpPr>
          <p:spPr>
            <a:xfrm rot="1251533">
              <a:off x="6561876" y="518950"/>
              <a:ext cx="2060084" cy="2060349"/>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rot="1251537">
              <a:off x="7721552" y="362606"/>
              <a:ext cx="2370119" cy="1811293"/>
            </a:xfrm>
            <a:custGeom>
              <a:rect b="b" l="l" r="r" t="t"/>
              <a:pathLst>
                <a:path extrusionOk="0" h="13704" w="17932">
                  <a:moveTo>
                    <a:pt x="14568" y="536"/>
                  </a:moveTo>
                  <a:cubicBezTo>
                    <a:pt x="14568" y="536"/>
                    <a:pt x="13302" y="759"/>
                    <a:pt x="12204" y="1687"/>
                  </a:cubicBezTo>
                  <a:lnTo>
                    <a:pt x="12204" y="1687"/>
                  </a:lnTo>
                  <a:cubicBezTo>
                    <a:pt x="12204" y="1687"/>
                    <a:pt x="6272" y="4399"/>
                    <a:pt x="5683" y="4470"/>
                  </a:cubicBezTo>
                  <a:lnTo>
                    <a:pt x="5683" y="4470"/>
                  </a:lnTo>
                  <a:cubicBezTo>
                    <a:pt x="5683" y="4470"/>
                    <a:pt x="4684" y="4684"/>
                    <a:pt x="4282" y="5532"/>
                  </a:cubicBezTo>
                  <a:lnTo>
                    <a:pt x="4282" y="5532"/>
                  </a:lnTo>
                  <a:lnTo>
                    <a:pt x="1936" y="8395"/>
                  </a:lnTo>
                  <a:cubicBezTo>
                    <a:pt x="1936" y="8395"/>
                    <a:pt x="1115" y="10465"/>
                    <a:pt x="848" y="10715"/>
                  </a:cubicBezTo>
                  <a:lnTo>
                    <a:pt x="848" y="10715"/>
                  </a:lnTo>
                  <a:lnTo>
                    <a:pt x="0" y="12749"/>
                  </a:lnTo>
                  <a:cubicBezTo>
                    <a:pt x="0" y="12749"/>
                    <a:pt x="393" y="13703"/>
                    <a:pt x="1490" y="12401"/>
                  </a:cubicBezTo>
                  <a:lnTo>
                    <a:pt x="1490" y="12401"/>
                  </a:lnTo>
                  <a:cubicBezTo>
                    <a:pt x="1490" y="12401"/>
                    <a:pt x="2025" y="11776"/>
                    <a:pt x="2097" y="11321"/>
                  </a:cubicBezTo>
                  <a:lnTo>
                    <a:pt x="2097" y="11321"/>
                  </a:lnTo>
                  <a:cubicBezTo>
                    <a:pt x="2356" y="11045"/>
                    <a:pt x="2819" y="10795"/>
                    <a:pt x="2864" y="10135"/>
                  </a:cubicBezTo>
                  <a:lnTo>
                    <a:pt x="2864" y="10135"/>
                  </a:lnTo>
                  <a:cubicBezTo>
                    <a:pt x="2864" y="10135"/>
                    <a:pt x="2864" y="10135"/>
                    <a:pt x="2864" y="10135"/>
                  </a:cubicBezTo>
                  <a:lnTo>
                    <a:pt x="2864" y="10135"/>
                  </a:lnTo>
                  <a:cubicBezTo>
                    <a:pt x="2864" y="10135"/>
                    <a:pt x="3042" y="10028"/>
                    <a:pt x="3301" y="9849"/>
                  </a:cubicBezTo>
                  <a:lnTo>
                    <a:pt x="3301" y="9849"/>
                  </a:lnTo>
                  <a:cubicBezTo>
                    <a:pt x="3881" y="9448"/>
                    <a:pt x="4836" y="8699"/>
                    <a:pt x="4952" y="8021"/>
                  </a:cubicBezTo>
                  <a:lnTo>
                    <a:pt x="4952" y="8021"/>
                  </a:lnTo>
                  <a:cubicBezTo>
                    <a:pt x="4952" y="8021"/>
                    <a:pt x="4952" y="8021"/>
                    <a:pt x="4952" y="8021"/>
                  </a:cubicBezTo>
                  <a:lnTo>
                    <a:pt x="4952" y="8021"/>
                  </a:lnTo>
                  <a:cubicBezTo>
                    <a:pt x="4952" y="8021"/>
                    <a:pt x="6673" y="7619"/>
                    <a:pt x="7414" y="7307"/>
                  </a:cubicBezTo>
                  <a:lnTo>
                    <a:pt x="7414" y="7307"/>
                  </a:lnTo>
                  <a:cubicBezTo>
                    <a:pt x="7414" y="7307"/>
                    <a:pt x="8074" y="7628"/>
                    <a:pt x="8493" y="7905"/>
                  </a:cubicBezTo>
                  <a:lnTo>
                    <a:pt x="8493" y="7905"/>
                  </a:lnTo>
                  <a:lnTo>
                    <a:pt x="8493" y="7905"/>
                  </a:lnTo>
                  <a:cubicBezTo>
                    <a:pt x="8609" y="7985"/>
                    <a:pt x="8707" y="8056"/>
                    <a:pt x="8770" y="8119"/>
                  </a:cubicBezTo>
                  <a:lnTo>
                    <a:pt x="8770" y="8119"/>
                  </a:lnTo>
                  <a:cubicBezTo>
                    <a:pt x="8770" y="8119"/>
                    <a:pt x="8431" y="8832"/>
                    <a:pt x="7985" y="9162"/>
                  </a:cubicBezTo>
                  <a:lnTo>
                    <a:pt x="7985" y="9162"/>
                  </a:lnTo>
                  <a:cubicBezTo>
                    <a:pt x="7985" y="9162"/>
                    <a:pt x="7128" y="10037"/>
                    <a:pt x="6629" y="10608"/>
                  </a:cubicBezTo>
                  <a:lnTo>
                    <a:pt x="6629" y="10608"/>
                  </a:lnTo>
                  <a:cubicBezTo>
                    <a:pt x="6477" y="10777"/>
                    <a:pt x="6352" y="10920"/>
                    <a:pt x="6299" y="11009"/>
                  </a:cubicBezTo>
                  <a:lnTo>
                    <a:pt x="6299" y="11009"/>
                  </a:lnTo>
                  <a:cubicBezTo>
                    <a:pt x="6013" y="11419"/>
                    <a:pt x="5603" y="11946"/>
                    <a:pt x="6343" y="12561"/>
                  </a:cubicBezTo>
                  <a:lnTo>
                    <a:pt x="6343" y="12561"/>
                  </a:lnTo>
                  <a:cubicBezTo>
                    <a:pt x="6343" y="12561"/>
                    <a:pt x="6504" y="12695"/>
                    <a:pt x="6736" y="12740"/>
                  </a:cubicBezTo>
                  <a:lnTo>
                    <a:pt x="6736" y="12740"/>
                  </a:lnTo>
                  <a:cubicBezTo>
                    <a:pt x="6986" y="12784"/>
                    <a:pt x="7316" y="12722"/>
                    <a:pt x="7637" y="12329"/>
                  </a:cubicBezTo>
                  <a:lnTo>
                    <a:pt x="7637" y="12329"/>
                  </a:lnTo>
                  <a:cubicBezTo>
                    <a:pt x="7646" y="12312"/>
                    <a:pt x="7664" y="12285"/>
                    <a:pt x="7681" y="12267"/>
                  </a:cubicBezTo>
                  <a:lnTo>
                    <a:pt x="7681" y="12267"/>
                  </a:lnTo>
                  <a:cubicBezTo>
                    <a:pt x="7681" y="12267"/>
                    <a:pt x="8921" y="11419"/>
                    <a:pt x="9359" y="10492"/>
                  </a:cubicBezTo>
                  <a:lnTo>
                    <a:pt x="9359" y="10492"/>
                  </a:lnTo>
                  <a:lnTo>
                    <a:pt x="9956" y="9823"/>
                  </a:lnTo>
                  <a:lnTo>
                    <a:pt x="11285" y="8975"/>
                  </a:lnTo>
                  <a:cubicBezTo>
                    <a:pt x="11285" y="8975"/>
                    <a:pt x="13712" y="7387"/>
                    <a:pt x="13899" y="5246"/>
                  </a:cubicBezTo>
                  <a:lnTo>
                    <a:pt x="13899" y="5246"/>
                  </a:lnTo>
                  <a:cubicBezTo>
                    <a:pt x="13899" y="5246"/>
                    <a:pt x="17004" y="3712"/>
                    <a:pt x="17798" y="3863"/>
                  </a:cubicBezTo>
                  <a:lnTo>
                    <a:pt x="17798" y="3863"/>
                  </a:lnTo>
                  <a:cubicBezTo>
                    <a:pt x="17798" y="3863"/>
                    <a:pt x="17932" y="1062"/>
                    <a:pt x="16014" y="1"/>
                  </a:cubicBezTo>
                  <a:lnTo>
                    <a:pt x="16014" y="1"/>
                  </a:lnTo>
                  <a:close/>
                </a:path>
              </a:pathLst>
            </a:custGeom>
            <a:gradFill>
              <a:gsLst>
                <a:gs pos="0">
                  <a:schemeClr val="accent1"/>
                </a:gs>
                <a:gs pos="100000">
                  <a:schemeClr val="dk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rot="1251520">
              <a:off x="7066151" y="1139384"/>
              <a:ext cx="904497" cy="90457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7548978" y="1987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6706165" y="290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8524498" y="32752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6523673" y="166061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4"/>
          <p:cNvGrpSpPr/>
          <p:nvPr/>
        </p:nvGrpSpPr>
        <p:grpSpPr>
          <a:xfrm>
            <a:off x="-1010224" y="203004"/>
            <a:ext cx="4008642" cy="2699928"/>
            <a:chOff x="-1010224" y="697417"/>
            <a:chExt cx="4008642" cy="2699928"/>
          </a:xfrm>
        </p:grpSpPr>
        <p:sp>
          <p:nvSpPr>
            <p:cNvPr id="785" name="Google Shape;785;p54"/>
            <p:cNvSpPr/>
            <p:nvPr/>
          </p:nvSpPr>
          <p:spPr>
            <a:xfrm rot="1251533">
              <a:off x="639026" y="1037750"/>
              <a:ext cx="2060084" cy="2060349"/>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rot="1251537">
              <a:off x="-920877" y="1470810"/>
              <a:ext cx="2521193" cy="965917"/>
            </a:xfrm>
            <a:custGeom>
              <a:rect b="b" l="l" r="r" t="t"/>
              <a:pathLst>
                <a:path extrusionOk="0" h="7308" w="19075">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rot="1251520">
              <a:off x="1143301" y="1658184"/>
              <a:ext cx="904497" cy="90457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575440" y="6974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503540" y="6974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836573" y="269992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519165" y="25333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2360573" y="14287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55"/>
          <p:cNvSpPr txBox="1"/>
          <p:nvPr>
            <p:ph type="title"/>
          </p:nvPr>
        </p:nvSpPr>
        <p:spPr>
          <a:xfrm>
            <a:off x="1373900" y="2994097"/>
            <a:ext cx="63966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4,498,300,000_</a:t>
            </a:r>
            <a:endParaRPr/>
          </a:p>
        </p:txBody>
      </p:sp>
      <p:sp>
        <p:nvSpPr>
          <p:cNvPr id="798" name="Google Shape;798;p55"/>
          <p:cNvSpPr txBox="1"/>
          <p:nvPr>
            <p:ph idx="1" type="subTitle"/>
          </p:nvPr>
        </p:nvSpPr>
        <p:spPr>
          <a:xfrm>
            <a:off x="3180375" y="3972588"/>
            <a:ext cx="2783700" cy="6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sp>
        <p:nvSpPr>
          <p:cNvPr id="799" name="Google Shape;799;p55"/>
          <p:cNvSpPr/>
          <p:nvPr/>
        </p:nvSpPr>
        <p:spPr>
          <a:xfrm rot="-25">
            <a:off x="2936974" y="-54960"/>
            <a:ext cx="3270024" cy="3270427"/>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rot="1251472">
            <a:off x="5012525" y="1984842"/>
            <a:ext cx="893540" cy="963017"/>
          </a:xfrm>
          <a:custGeom>
            <a:rect b="b" l="l" r="r" t="t"/>
            <a:pathLst>
              <a:path extrusionOk="0" h="4089" w="3794">
                <a:moveTo>
                  <a:pt x="2766" y="0"/>
                </a:moveTo>
                <a:cubicBezTo>
                  <a:pt x="3584" y="1330"/>
                  <a:pt x="3555" y="4077"/>
                  <a:pt x="453" y="4077"/>
                </a:cubicBezTo>
                <a:cubicBezTo>
                  <a:pt x="309" y="4077"/>
                  <a:pt x="158" y="4071"/>
                  <a:pt x="0" y="4059"/>
                </a:cubicBezTo>
                <a:lnTo>
                  <a:pt x="0" y="4059"/>
                </a:lnTo>
                <a:cubicBezTo>
                  <a:pt x="215" y="4079"/>
                  <a:pt x="416" y="4089"/>
                  <a:pt x="606" y="4089"/>
                </a:cubicBezTo>
                <a:cubicBezTo>
                  <a:pt x="3794" y="4089"/>
                  <a:pt x="3574" y="1314"/>
                  <a:pt x="2766" y="0"/>
                </a:cubicBezTo>
                <a:close/>
              </a:path>
            </a:pathLst>
          </a:custGeom>
          <a:gradFill>
            <a:gsLst>
              <a:gs pos="0">
                <a:schemeClr val="accent3"/>
              </a:gs>
              <a:gs pos="100000">
                <a:schemeClr val="lt2"/>
              </a:gs>
            </a:gsLst>
            <a:lin ang="5400012" scaled="0"/>
          </a:gradFill>
          <a:ln>
            <a:noFill/>
          </a:ln>
          <a:effectLst>
            <a:outerShdw blurRad="14288" rotWithShape="0" algn="bl" dist="9525">
              <a:schemeClr val="dk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rot="1251472">
            <a:off x="3022881" y="467014"/>
            <a:ext cx="590669" cy="1042385"/>
          </a:xfrm>
          <a:custGeom>
            <a:rect b="b" l="l" r="r" t="t"/>
            <a:pathLst>
              <a:path extrusionOk="0" h="4426" w="2508">
                <a:moveTo>
                  <a:pt x="2266" y="1"/>
                </a:moveTo>
                <a:cubicBezTo>
                  <a:pt x="1517" y="366"/>
                  <a:pt x="152" y="2775"/>
                  <a:pt x="2507" y="4425"/>
                </a:cubicBezTo>
                <a:cubicBezTo>
                  <a:pt x="0" y="2802"/>
                  <a:pt x="1196" y="545"/>
                  <a:pt x="2266" y="1"/>
                </a:cubicBezTo>
                <a:close/>
              </a:path>
            </a:pathLst>
          </a:custGeom>
          <a:gradFill>
            <a:gsLst>
              <a:gs pos="0">
                <a:schemeClr val="accent3"/>
              </a:gs>
              <a:gs pos="100000">
                <a:schemeClr val="lt2"/>
              </a:gs>
            </a:gsLst>
            <a:lin ang="5400012" scaled="0"/>
          </a:gradFill>
          <a:ln>
            <a:noFill/>
          </a:ln>
          <a:effectLst>
            <a:outerShdw blurRad="14288" rotWithShape="0" algn="bl" dist="9525">
              <a:schemeClr val="dk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rot="1251472">
            <a:off x="3019688" y="1882163"/>
            <a:ext cx="1372340" cy="1168385"/>
          </a:xfrm>
          <a:custGeom>
            <a:rect b="b" l="l" r="r" t="t"/>
            <a:pathLst>
              <a:path extrusionOk="0" h="4961" w="5827">
                <a:moveTo>
                  <a:pt x="108" y="0"/>
                </a:moveTo>
                <a:cubicBezTo>
                  <a:pt x="10" y="1205"/>
                  <a:pt x="2017" y="4693"/>
                  <a:pt x="5826" y="2962"/>
                </a:cubicBezTo>
                <a:cubicBezTo>
                  <a:pt x="2249" y="4961"/>
                  <a:pt x="1" y="1740"/>
                  <a:pt x="108" y="0"/>
                </a:cubicBezTo>
                <a:close/>
              </a:path>
            </a:pathLst>
          </a:custGeom>
          <a:gradFill>
            <a:gsLst>
              <a:gs pos="0">
                <a:schemeClr val="accent3"/>
              </a:gs>
              <a:gs pos="100000">
                <a:schemeClr val="lt2"/>
              </a:gs>
            </a:gsLst>
            <a:lin ang="5400012" scaled="0"/>
          </a:gradFill>
          <a:ln>
            <a:noFill/>
          </a:ln>
          <a:effectLst>
            <a:outerShdw blurRad="14288" rotWithShape="0" algn="bl" dist="9525">
              <a:schemeClr val="dk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rot="1251472">
            <a:off x="4697318" y="116513"/>
            <a:ext cx="1447705" cy="1065466"/>
          </a:xfrm>
          <a:custGeom>
            <a:rect b="b" l="l" r="r" t="t"/>
            <a:pathLst>
              <a:path extrusionOk="0" h="4524" w="6147">
                <a:moveTo>
                  <a:pt x="6147" y="4523"/>
                </a:moveTo>
                <a:cubicBezTo>
                  <a:pt x="6040" y="3319"/>
                  <a:pt x="3595" y="36"/>
                  <a:pt x="0" y="2587"/>
                </a:cubicBezTo>
                <a:cubicBezTo>
                  <a:pt x="3185" y="0"/>
                  <a:pt x="5951" y="2793"/>
                  <a:pt x="6147" y="4523"/>
                </a:cubicBezTo>
                <a:close/>
              </a:path>
            </a:pathLst>
          </a:custGeom>
          <a:gradFill>
            <a:gsLst>
              <a:gs pos="0">
                <a:schemeClr val="accent3"/>
              </a:gs>
              <a:gs pos="100000">
                <a:schemeClr val="lt2"/>
              </a:gs>
            </a:gsLst>
            <a:lin ang="5400012" scaled="0"/>
          </a:gradFill>
          <a:ln>
            <a:noFill/>
          </a:ln>
          <a:effectLst>
            <a:outerShdw blurRad="14288" rotWithShape="0" algn="bl" dist="9525">
              <a:schemeClr val="dk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rot="1251486">
            <a:off x="4512264" y="930665"/>
            <a:ext cx="655904" cy="283793"/>
          </a:xfrm>
          <a:custGeom>
            <a:rect b="b" l="l" r="r" t="t"/>
            <a:pathLst>
              <a:path extrusionOk="0" h="1205" w="2785">
                <a:moveTo>
                  <a:pt x="1" y="1205"/>
                </a:moveTo>
                <a:cubicBezTo>
                  <a:pt x="322" y="705"/>
                  <a:pt x="1731" y="179"/>
                  <a:pt x="2784" y="1169"/>
                </a:cubicBezTo>
                <a:cubicBezTo>
                  <a:pt x="1705" y="0"/>
                  <a:pt x="322" y="705"/>
                  <a:pt x="1" y="1205"/>
                </a:cubicBezTo>
                <a:close/>
              </a:path>
            </a:pathLst>
          </a:custGeom>
          <a:gradFill>
            <a:gsLst>
              <a:gs pos="0">
                <a:schemeClr val="accent3"/>
              </a:gs>
              <a:gs pos="100000">
                <a:schemeClr val="lt2"/>
              </a:gs>
            </a:gsLst>
            <a:lin ang="5400012" scaled="0"/>
          </a:gradFill>
          <a:ln>
            <a:noFill/>
          </a:ln>
          <a:effectLst>
            <a:outerShdw blurRad="14288" rotWithShape="0" algn="bl" dist="9525">
              <a:schemeClr val="dk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55"/>
          <p:cNvGrpSpPr/>
          <p:nvPr/>
        </p:nvGrpSpPr>
        <p:grpSpPr>
          <a:xfrm>
            <a:off x="3616799" y="576525"/>
            <a:ext cx="1910412" cy="1939739"/>
            <a:chOff x="7632185" y="2598958"/>
            <a:chExt cx="912850" cy="926863"/>
          </a:xfrm>
        </p:grpSpPr>
        <p:sp>
          <p:nvSpPr>
            <p:cNvPr id="806" name="Google Shape;806;p55"/>
            <p:cNvSpPr/>
            <p:nvPr/>
          </p:nvSpPr>
          <p:spPr>
            <a:xfrm>
              <a:off x="7973714" y="2949397"/>
              <a:ext cx="229797" cy="224599"/>
            </a:xfrm>
            <a:custGeom>
              <a:rect b="b" l="l" r="r" t="t"/>
              <a:pathLst>
                <a:path extrusionOk="0" h="2722" w="2785">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8006885" y="2981742"/>
              <a:ext cx="163457" cy="159827"/>
            </a:xfrm>
            <a:custGeom>
              <a:rect b="b" l="l" r="r" t="t"/>
              <a:pathLst>
                <a:path extrusionOk="0" h="1937" w="1981">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8203435" y="3115746"/>
              <a:ext cx="201743" cy="169398"/>
            </a:xfrm>
            <a:custGeom>
              <a:rect b="b" l="l" r="r" t="t"/>
              <a:pathLst>
                <a:path extrusionOk="0" h="2053" w="2445">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8173977" y="3193474"/>
              <a:ext cx="69228" cy="142004"/>
            </a:xfrm>
            <a:custGeom>
              <a:rect b="b" l="l" r="r" t="t"/>
              <a:pathLst>
                <a:path extrusionOk="0" h="1721" w="839">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8264496" y="2783708"/>
              <a:ext cx="112712" cy="103883"/>
            </a:xfrm>
            <a:custGeom>
              <a:rect b="b" l="l" r="r" t="t"/>
              <a:pathLst>
                <a:path extrusionOk="0" h="1259" w="1366">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8299069" y="2812423"/>
              <a:ext cx="74426" cy="50168"/>
            </a:xfrm>
            <a:custGeom>
              <a:rect b="b" l="l" r="r" t="t"/>
              <a:pathLst>
                <a:path extrusionOk="0" h="608" w="902">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8184291" y="2833051"/>
              <a:ext cx="69971" cy="157599"/>
            </a:xfrm>
            <a:custGeom>
              <a:rect b="b" l="l" r="r" t="t"/>
              <a:pathLst>
                <a:path extrusionOk="0" h="1910" w="848">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8265238" y="3124575"/>
              <a:ext cx="122284" cy="148027"/>
            </a:xfrm>
            <a:custGeom>
              <a:rect b="b" l="l" r="r" t="t"/>
              <a:pathLst>
                <a:path extrusionOk="0" h="1794" w="1482">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8211521" y="3194960"/>
              <a:ext cx="49425" cy="116508"/>
            </a:xfrm>
            <a:custGeom>
              <a:rect b="b" l="l" r="r" t="t"/>
              <a:pathLst>
                <a:path extrusionOk="0" h="1412" w="599">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8309384" y="2919939"/>
              <a:ext cx="73024" cy="30282"/>
            </a:xfrm>
            <a:custGeom>
              <a:rect b="b" l="l" r="r" t="t"/>
              <a:pathLst>
                <a:path extrusionOk="0" h="367" w="885">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8131977" y="2598958"/>
              <a:ext cx="413058" cy="926863"/>
            </a:xfrm>
            <a:custGeom>
              <a:rect b="b" l="l" r="r" t="t"/>
              <a:pathLst>
                <a:path extrusionOk="0" h="11233" w="5006">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7772047" y="3115746"/>
              <a:ext cx="201743" cy="169398"/>
            </a:xfrm>
            <a:custGeom>
              <a:rect b="b" l="l" r="r" t="t"/>
              <a:pathLst>
                <a:path extrusionOk="0" h="2053" w="2445">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7934024" y="3193474"/>
              <a:ext cx="69228" cy="142004"/>
            </a:xfrm>
            <a:custGeom>
              <a:rect b="b" l="l" r="r" t="t"/>
              <a:pathLst>
                <a:path extrusionOk="0" h="1721" w="839">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7922967" y="2833051"/>
              <a:ext cx="69971" cy="157599"/>
            </a:xfrm>
            <a:custGeom>
              <a:rect b="b" l="l" r="r" t="t"/>
              <a:pathLst>
                <a:path extrusionOk="0" h="1910" w="848">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7789706" y="3124575"/>
              <a:ext cx="122284" cy="148275"/>
            </a:xfrm>
            <a:custGeom>
              <a:rect b="b" l="l" r="r" t="t"/>
              <a:pathLst>
                <a:path extrusionOk="0" h="1797" w="1482">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7916366" y="3194960"/>
              <a:ext cx="49342" cy="116508"/>
            </a:xfrm>
            <a:custGeom>
              <a:rect b="b" l="l" r="r" t="t"/>
              <a:pathLst>
                <a:path extrusionOk="0" h="1412" w="598">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7803733" y="2812423"/>
              <a:ext cx="74426" cy="50168"/>
            </a:xfrm>
            <a:custGeom>
              <a:rect b="b" l="l" r="r" t="t"/>
              <a:pathLst>
                <a:path extrusionOk="0" h="608" w="902">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7800020" y="2783708"/>
              <a:ext cx="112712" cy="103883"/>
            </a:xfrm>
            <a:custGeom>
              <a:rect b="b" l="l" r="r" t="t"/>
              <a:pathLst>
                <a:path extrusionOk="0" h="1259" w="1366">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7794904" y="2919939"/>
              <a:ext cx="72941" cy="30282"/>
            </a:xfrm>
            <a:custGeom>
              <a:rect b="b" l="l" r="r" t="t"/>
              <a:pathLst>
                <a:path extrusionOk="0" h="367" w="884">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7632185" y="2598958"/>
              <a:ext cx="413058" cy="926863"/>
            </a:xfrm>
            <a:custGeom>
              <a:rect b="b" l="l" r="r" t="t"/>
              <a:pathLst>
                <a:path extrusionOk="0" h="11233" w="5006">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2"/>
                </a:gs>
                <a:gs pos="100000">
                  <a:schemeClr val="accent3"/>
                </a:gs>
              </a:gsLst>
              <a:lin ang="5400012" scaled="0"/>
            </a:gradFill>
            <a:ln>
              <a:noFill/>
            </a:ln>
            <a:effectLst>
              <a:outerShdw blurRad="57150" rotWithShape="0" algn="bl" dist="9525">
                <a:schemeClr val="dk2">
                  <a:alpha val="7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55"/>
          <p:cNvSpPr/>
          <p:nvPr/>
        </p:nvSpPr>
        <p:spPr>
          <a:xfrm>
            <a:off x="5964078" y="7907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4927197" y="1576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5388190" y="1432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2796440" y="227622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4600198" y="274832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3233054" y="-54972"/>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2796447" y="10016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6" name="Shape 836"/>
        <p:cNvGrpSpPr/>
        <p:nvPr/>
      </p:nvGrpSpPr>
      <p:grpSpPr>
        <a:xfrm>
          <a:off x="0" y="0"/>
          <a:ext cx="0" cy="0"/>
          <a:chOff x="0" y="0"/>
          <a:chExt cx="0" cy="0"/>
        </a:xfrm>
      </p:grpSpPr>
      <p:sp>
        <p:nvSpPr>
          <p:cNvPr id="837" name="Google Shape;837;p5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 comparison_</a:t>
            </a:r>
            <a:endParaRPr/>
          </a:p>
        </p:txBody>
      </p:sp>
      <p:graphicFrame>
        <p:nvGraphicFramePr>
          <p:cNvPr id="838" name="Google Shape;838;p56"/>
          <p:cNvGraphicFramePr/>
          <p:nvPr/>
        </p:nvGraphicFramePr>
        <p:xfrm>
          <a:off x="986813" y="1363385"/>
          <a:ext cx="3000000" cy="3000000"/>
        </p:xfrm>
        <a:graphic>
          <a:graphicData uri="http://schemas.openxmlformats.org/drawingml/2006/table">
            <a:tbl>
              <a:tblPr>
                <a:noFill/>
                <a:tableStyleId>{459B889F-A642-4496-9841-B5893B9A0496}</a:tableStyleId>
              </a:tblPr>
              <a:tblGrid>
                <a:gridCol w="1106725"/>
                <a:gridCol w="1212725"/>
                <a:gridCol w="1212725"/>
                <a:gridCol w="1212725"/>
                <a:gridCol w="1212725"/>
                <a:gridCol w="1212725"/>
              </a:tblGrid>
              <a:tr h="404925">
                <a:tc>
                  <a:txBody>
                    <a:bodyPr/>
                    <a:lstStyle/>
                    <a:p>
                      <a:pPr indent="0" lvl="0" marL="0" rtl="0" algn="l">
                        <a:spcBef>
                          <a:spcPts val="0"/>
                        </a:spcBef>
                        <a:spcAft>
                          <a:spcPts val="0"/>
                        </a:spcAft>
                        <a:buNone/>
                      </a:pPr>
                      <a:r>
                        <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Team </a:t>
                      </a:r>
                      <a:r>
                        <a:rPr lang="en" sz="2000">
                          <a:solidFill>
                            <a:schemeClr val="dk1"/>
                          </a:solidFill>
                          <a:latin typeface="Trispace"/>
                          <a:ea typeface="Trispace"/>
                          <a:cs typeface="Trispace"/>
                          <a:sym typeface="Trispace"/>
                        </a:rPr>
                        <a:t>A</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Team </a:t>
                      </a:r>
                      <a:r>
                        <a:rPr lang="en" sz="2000">
                          <a:solidFill>
                            <a:schemeClr val="dk1"/>
                          </a:solidFill>
                          <a:latin typeface="Trispace"/>
                          <a:ea typeface="Trispace"/>
                          <a:cs typeface="Trispace"/>
                          <a:sym typeface="Trispace"/>
                        </a:rPr>
                        <a:t>B</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2000">
                          <a:solidFill>
                            <a:schemeClr val="dk1"/>
                          </a:solidFill>
                          <a:latin typeface="Trispace"/>
                          <a:ea typeface="Trispace"/>
                          <a:cs typeface="Trispace"/>
                          <a:sym typeface="Trispace"/>
                        </a:rPr>
                        <a:t>Team </a:t>
                      </a:r>
                      <a:r>
                        <a:rPr lang="en" sz="2000">
                          <a:solidFill>
                            <a:schemeClr val="dk1"/>
                          </a:solidFill>
                          <a:latin typeface="Trispace"/>
                          <a:ea typeface="Trispace"/>
                          <a:cs typeface="Trispace"/>
                          <a:sym typeface="Trispace"/>
                        </a:rPr>
                        <a:t>C</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Team </a:t>
                      </a:r>
                      <a:r>
                        <a:rPr lang="en" sz="2000">
                          <a:solidFill>
                            <a:schemeClr val="dk1"/>
                          </a:solidFill>
                          <a:latin typeface="Trispace"/>
                          <a:ea typeface="Trispace"/>
                          <a:cs typeface="Trispace"/>
                          <a:sym typeface="Trispace"/>
                        </a:rPr>
                        <a:t>D</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Team </a:t>
                      </a:r>
                      <a:r>
                        <a:rPr lang="en" sz="2000">
                          <a:solidFill>
                            <a:schemeClr val="dk1"/>
                          </a:solidFill>
                          <a:latin typeface="Trispace"/>
                          <a:ea typeface="Trispace"/>
                          <a:cs typeface="Trispace"/>
                          <a:sym typeface="Trispace"/>
                        </a:rPr>
                        <a:t>E</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Mercury</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Mars</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Saturn</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Venus</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Jupiter</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Trispace"/>
                          <a:ea typeface="Trispace"/>
                          <a:cs typeface="Trispace"/>
                          <a:sym typeface="Trispace"/>
                        </a:rPr>
                        <a:t>Earth</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No</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Yes</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2" name="Shape 842"/>
        <p:cNvGrpSpPr/>
        <p:nvPr/>
      </p:nvGrpSpPr>
      <p:grpSpPr>
        <a:xfrm>
          <a:off x="0" y="0"/>
          <a:ext cx="0" cy="0"/>
          <a:chOff x="0" y="0"/>
          <a:chExt cx="0" cy="0"/>
        </a:xfrm>
      </p:grpSpPr>
      <p:sp>
        <p:nvSpPr>
          <p:cNvPr id="843" name="Google Shape;843;p5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your presentation_</a:t>
            </a:r>
            <a:endParaRPr/>
          </a:p>
        </p:txBody>
      </p:sp>
      <p:sp>
        <p:nvSpPr>
          <p:cNvPr id="844" name="Google Shape;844;p57"/>
          <p:cNvSpPr txBox="1"/>
          <p:nvPr/>
        </p:nvSpPr>
        <p:spPr>
          <a:xfrm>
            <a:off x="728075" y="1316891"/>
            <a:ext cx="2300700" cy="65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Provide a brief overview of the pitch </a:t>
            </a:r>
            <a:r>
              <a:rPr lang="en" sz="1200">
                <a:solidFill>
                  <a:schemeClr val="dk1"/>
                </a:solidFill>
                <a:latin typeface="Maven Pro"/>
                <a:ea typeface="Maven Pro"/>
                <a:cs typeface="Maven Pro"/>
                <a:sym typeface="Maven Pro"/>
              </a:rPr>
              <a:t>deck</a:t>
            </a:r>
            <a:r>
              <a:rPr lang="en" sz="1200">
                <a:solidFill>
                  <a:schemeClr val="dk1"/>
                </a:solidFill>
                <a:latin typeface="Maven Pro"/>
                <a:ea typeface="Maven Pro"/>
                <a:cs typeface="Maven Pro"/>
                <a:sym typeface="Maven Pro"/>
              </a:rPr>
              <a:t> content</a:t>
            </a:r>
            <a:endParaRPr sz="1200">
              <a:solidFill>
                <a:schemeClr val="dk1"/>
              </a:solidFill>
              <a:latin typeface="Maven Pro"/>
              <a:ea typeface="Maven Pro"/>
              <a:cs typeface="Maven Pro"/>
              <a:sym typeface="Maven Pro"/>
            </a:endParaRPr>
          </a:p>
        </p:txBody>
      </p:sp>
      <p:sp>
        <p:nvSpPr>
          <p:cNvPr id="845" name="Google Shape;845;p57"/>
          <p:cNvSpPr/>
          <p:nvPr/>
        </p:nvSpPr>
        <p:spPr>
          <a:xfrm>
            <a:off x="3142687" y="1288868"/>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txBox="1"/>
          <p:nvPr/>
        </p:nvSpPr>
        <p:spPr>
          <a:xfrm flipH="1">
            <a:off x="6115225" y="1316891"/>
            <a:ext cx="2300700" cy="6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Engage the audience with a concise and compelling company introduction</a:t>
            </a:r>
            <a:endParaRPr sz="1200">
              <a:solidFill>
                <a:schemeClr val="dk1"/>
              </a:solidFill>
              <a:latin typeface="Maven Pro"/>
              <a:ea typeface="Maven Pro"/>
              <a:cs typeface="Maven Pro"/>
              <a:sym typeface="Maven Pro"/>
            </a:endParaRPr>
          </a:p>
        </p:txBody>
      </p:sp>
      <p:sp>
        <p:nvSpPr>
          <p:cNvPr id="847" name="Google Shape;847;p57"/>
          <p:cNvSpPr/>
          <p:nvPr/>
        </p:nvSpPr>
        <p:spPr>
          <a:xfrm flipH="1">
            <a:off x="5289750" y="1288891"/>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57"/>
          <p:cNvCxnSpPr>
            <a:stCxn id="845" idx="6"/>
            <a:endCxn id="847" idx="6"/>
          </p:cNvCxnSpPr>
          <p:nvPr/>
        </p:nvCxnSpPr>
        <p:spPr>
          <a:xfrm>
            <a:off x="3854287" y="1644668"/>
            <a:ext cx="1435500" cy="600"/>
          </a:xfrm>
          <a:prstGeom prst="bentConnector3">
            <a:avLst>
              <a:gd fmla="val 49999" name="adj1"/>
            </a:avLst>
          </a:prstGeom>
          <a:noFill/>
          <a:ln cap="flat" cmpd="sng" w="9525">
            <a:solidFill>
              <a:schemeClr val="dk1"/>
            </a:solidFill>
            <a:prstDash val="solid"/>
            <a:round/>
            <a:headEnd len="med" w="med" type="none"/>
            <a:tailEnd len="med" w="med" type="triangle"/>
          </a:ln>
        </p:spPr>
      </p:cxnSp>
      <p:cxnSp>
        <p:nvCxnSpPr>
          <p:cNvPr id="849" name="Google Shape;849;p57"/>
          <p:cNvCxnSpPr>
            <a:stCxn id="847" idx="5"/>
            <a:endCxn id="850" idx="7"/>
          </p:cNvCxnSpPr>
          <p:nvPr/>
        </p:nvCxnSpPr>
        <p:spPr>
          <a:xfrm rot="5400000">
            <a:off x="4391961" y="1254279"/>
            <a:ext cx="360000" cy="1644000"/>
          </a:xfrm>
          <a:prstGeom prst="bentConnector3">
            <a:avLst>
              <a:gd fmla="val 49986" name="adj1"/>
            </a:avLst>
          </a:prstGeom>
          <a:noFill/>
          <a:ln cap="flat" cmpd="sng" w="9525">
            <a:solidFill>
              <a:schemeClr val="dk1"/>
            </a:solidFill>
            <a:prstDash val="solid"/>
            <a:round/>
            <a:headEnd len="med" w="med" type="none"/>
            <a:tailEnd len="med" w="med" type="triangle"/>
          </a:ln>
        </p:spPr>
      </p:cxnSp>
      <p:sp>
        <p:nvSpPr>
          <p:cNvPr id="851" name="Google Shape;851;p57"/>
          <p:cNvSpPr txBox="1"/>
          <p:nvPr/>
        </p:nvSpPr>
        <p:spPr>
          <a:xfrm>
            <a:off x="728075" y="2179991"/>
            <a:ext cx="2300700" cy="65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Identify the target </a:t>
            </a:r>
            <a:r>
              <a:rPr lang="en" sz="1200">
                <a:solidFill>
                  <a:schemeClr val="dk1"/>
                </a:solidFill>
                <a:latin typeface="Maven Pro"/>
                <a:ea typeface="Maven Pro"/>
                <a:cs typeface="Maven Pro"/>
                <a:sym typeface="Maven Pro"/>
              </a:rPr>
              <a:t>customer</a:t>
            </a:r>
            <a:r>
              <a:rPr lang="en" sz="1200">
                <a:solidFill>
                  <a:schemeClr val="dk1"/>
                </a:solidFill>
                <a:latin typeface="Maven Pro"/>
                <a:ea typeface="Maven Pro"/>
                <a:cs typeface="Maven Pro"/>
                <a:sym typeface="Maven Pro"/>
              </a:rPr>
              <a:t> pain points and challenges in a brief manner</a:t>
            </a:r>
            <a:endParaRPr sz="1200">
              <a:solidFill>
                <a:schemeClr val="dk1"/>
              </a:solidFill>
              <a:latin typeface="Maven Pro"/>
              <a:ea typeface="Maven Pro"/>
              <a:cs typeface="Maven Pro"/>
              <a:sym typeface="Maven Pro"/>
            </a:endParaRPr>
          </a:p>
        </p:txBody>
      </p:sp>
      <p:sp>
        <p:nvSpPr>
          <p:cNvPr id="850" name="Google Shape;850;p57"/>
          <p:cNvSpPr/>
          <p:nvPr/>
        </p:nvSpPr>
        <p:spPr>
          <a:xfrm>
            <a:off x="3142687" y="2151968"/>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txBox="1"/>
          <p:nvPr/>
        </p:nvSpPr>
        <p:spPr>
          <a:xfrm flipH="1">
            <a:off x="6115225" y="2179991"/>
            <a:ext cx="2300700" cy="6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Describe how your product or service can solve the problem</a:t>
            </a:r>
            <a:endParaRPr sz="1200">
              <a:solidFill>
                <a:schemeClr val="dk1"/>
              </a:solidFill>
              <a:latin typeface="Maven Pro"/>
              <a:ea typeface="Maven Pro"/>
              <a:cs typeface="Maven Pro"/>
              <a:sym typeface="Maven Pro"/>
            </a:endParaRPr>
          </a:p>
        </p:txBody>
      </p:sp>
      <p:sp>
        <p:nvSpPr>
          <p:cNvPr id="853" name="Google Shape;853;p57"/>
          <p:cNvSpPr/>
          <p:nvPr/>
        </p:nvSpPr>
        <p:spPr>
          <a:xfrm flipH="1">
            <a:off x="5289750" y="2151991"/>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 name="Google Shape;854;p57"/>
          <p:cNvCxnSpPr>
            <a:stCxn id="850" idx="6"/>
            <a:endCxn id="853" idx="6"/>
          </p:cNvCxnSpPr>
          <p:nvPr/>
        </p:nvCxnSpPr>
        <p:spPr>
          <a:xfrm>
            <a:off x="3854287" y="2507768"/>
            <a:ext cx="1435500" cy="600"/>
          </a:xfrm>
          <a:prstGeom prst="bentConnector3">
            <a:avLst>
              <a:gd fmla="val 49999" name="adj1"/>
            </a:avLst>
          </a:prstGeom>
          <a:noFill/>
          <a:ln cap="flat" cmpd="sng" w="9525">
            <a:solidFill>
              <a:schemeClr val="dk1"/>
            </a:solidFill>
            <a:prstDash val="solid"/>
            <a:round/>
            <a:headEnd len="med" w="med" type="none"/>
            <a:tailEnd len="med" w="med" type="triangle"/>
          </a:ln>
        </p:spPr>
      </p:cxnSp>
      <p:sp>
        <p:nvSpPr>
          <p:cNvPr id="855" name="Google Shape;855;p57"/>
          <p:cNvSpPr txBox="1"/>
          <p:nvPr/>
        </p:nvSpPr>
        <p:spPr>
          <a:xfrm>
            <a:off x="728075" y="3043091"/>
            <a:ext cx="2300700" cy="65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Highlight the unique value proposition and benefits of your solution</a:t>
            </a:r>
            <a:endParaRPr sz="1200">
              <a:solidFill>
                <a:schemeClr val="dk1"/>
              </a:solidFill>
              <a:latin typeface="Maven Pro"/>
              <a:ea typeface="Maven Pro"/>
              <a:cs typeface="Maven Pro"/>
              <a:sym typeface="Maven Pro"/>
            </a:endParaRPr>
          </a:p>
        </p:txBody>
      </p:sp>
      <p:sp>
        <p:nvSpPr>
          <p:cNvPr id="856" name="Google Shape;856;p57"/>
          <p:cNvSpPr/>
          <p:nvPr/>
        </p:nvSpPr>
        <p:spPr>
          <a:xfrm>
            <a:off x="3142687" y="3015068"/>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7"/>
          <p:cNvSpPr txBox="1"/>
          <p:nvPr/>
        </p:nvSpPr>
        <p:spPr>
          <a:xfrm flipH="1">
            <a:off x="6115225" y="3043091"/>
            <a:ext cx="2300700" cy="6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Analyze the target market size, growth potential, and competition briefly.</a:t>
            </a:r>
            <a:endParaRPr sz="1200">
              <a:solidFill>
                <a:schemeClr val="dk1"/>
              </a:solidFill>
              <a:latin typeface="Maven Pro"/>
              <a:ea typeface="Maven Pro"/>
              <a:cs typeface="Maven Pro"/>
              <a:sym typeface="Maven Pro"/>
            </a:endParaRPr>
          </a:p>
        </p:txBody>
      </p:sp>
      <p:sp>
        <p:nvSpPr>
          <p:cNvPr id="858" name="Google Shape;858;p57"/>
          <p:cNvSpPr/>
          <p:nvPr/>
        </p:nvSpPr>
        <p:spPr>
          <a:xfrm flipH="1">
            <a:off x="5289750" y="3015091"/>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9" name="Google Shape;859;p57"/>
          <p:cNvCxnSpPr>
            <a:stCxn id="856" idx="6"/>
            <a:endCxn id="858" idx="6"/>
          </p:cNvCxnSpPr>
          <p:nvPr/>
        </p:nvCxnSpPr>
        <p:spPr>
          <a:xfrm>
            <a:off x="3854287" y="3370868"/>
            <a:ext cx="1435500" cy="600"/>
          </a:xfrm>
          <a:prstGeom prst="bentConnector3">
            <a:avLst>
              <a:gd fmla="val 49999" name="adj1"/>
            </a:avLst>
          </a:prstGeom>
          <a:noFill/>
          <a:ln cap="flat" cmpd="sng" w="9525">
            <a:solidFill>
              <a:schemeClr val="dk1"/>
            </a:solidFill>
            <a:prstDash val="solid"/>
            <a:round/>
            <a:headEnd len="med" w="med" type="none"/>
            <a:tailEnd len="med" w="med" type="triangle"/>
          </a:ln>
        </p:spPr>
      </p:cxnSp>
      <p:sp>
        <p:nvSpPr>
          <p:cNvPr id="860" name="Google Shape;860;p57"/>
          <p:cNvSpPr txBox="1"/>
          <p:nvPr/>
        </p:nvSpPr>
        <p:spPr>
          <a:xfrm>
            <a:off x="728075" y="3906191"/>
            <a:ext cx="2300700" cy="65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Explain your financial needs and briefly outline your funding allocation</a:t>
            </a:r>
            <a:endParaRPr sz="1200">
              <a:solidFill>
                <a:schemeClr val="dk1"/>
              </a:solidFill>
              <a:latin typeface="Maven Pro"/>
              <a:ea typeface="Maven Pro"/>
              <a:cs typeface="Maven Pro"/>
              <a:sym typeface="Maven Pro"/>
            </a:endParaRPr>
          </a:p>
        </p:txBody>
      </p:sp>
      <p:sp>
        <p:nvSpPr>
          <p:cNvPr id="861" name="Google Shape;861;p57"/>
          <p:cNvSpPr/>
          <p:nvPr/>
        </p:nvSpPr>
        <p:spPr>
          <a:xfrm>
            <a:off x="3142687" y="3878168"/>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7"/>
          <p:cNvSpPr txBox="1"/>
          <p:nvPr/>
        </p:nvSpPr>
        <p:spPr>
          <a:xfrm flipH="1">
            <a:off x="6115225" y="3906191"/>
            <a:ext cx="2300700" cy="6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End with a clear and concise call to action</a:t>
            </a:r>
            <a:endParaRPr sz="1200">
              <a:solidFill>
                <a:schemeClr val="dk1"/>
              </a:solidFill>
              <a:latin typeface="Maven Pro"/>
              <a:ea typeface="Maven Pro"/>
              <a:cs typeface="Maven Pro"/>
              <a:sym typeface="Maven Pro"/>
            </a:endParaRPr>
          </a:p>
        </p:txBody>
      </p:sp>
      <p:sp>
        <p:nvSpPr>
          <p:cNvPr id="863" name="Google Shape;863;p57"/>
          <p:cNvSpPr/>
          <p:nvPr/>
        </p:nvSpPr>
        <p:spPr>
          <a:xfrm flipH="1">
            <a:off x="5289750" y="3878191"/>
            <a:ext cx="711600" cy="7116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57"/>
          <p:cNvCxnSpPr>
            <a:stCxn id="861" idx="6"/>
            <a:endCxn id="863" idx="6"/>
          </p:cNvCxnSpPr>
          <p:nvPr/>
        </p:nvCxnSpPr>
        <p:spPr>
          <a:xfrm>
            <a:off x="3854287" y="4233968"/>
            <a:ext cx="1435500" cy="600"/>
          </a:xfrm>
          <a:prstGeom prst="bentConnector3">
            <a:avLst>
              <a:gd fmla="val 49999" name="adj1"/>
            </a:avLst>
          </a:prstGeom>
          <a:noFill/>
          <a:ln cap="flat" cmpd="sng" w="9525">
            <a:solidFill>
              <a:schemeClr val="dk1"/>
            </a:solidFill>
            <a:prstDash val="solid"/>
            <a:round/>
            <a:headEnd len="med" w="med" type="none"/>
            <a:tailEnd len="med" w="med" type="triangle"/>
          </a:ln>
        </p:spPr>
      </p:cxnSp>
      <p:cxnSp>
        <p:nvCxnSpPr>
          <p:cNvPr id="865" name="Google Shape;865;p57"/>
          <p:cNvCxnSpPr>
            <a:stCxn id="853" idx="5"/>
            <a:endCxn id="856" idx="7"/>
          </p:cNvCxnSpPr>
          <p:nvPr/>
        </p:nvCxnSpPr>
        <p:spPr>
          <a:xfrm rot="5400000">
            <a:off x="4391961" y="2117379"/>
            <a:ext cx="360000" cy="1644000"/>
          </a:xfrm>
          <a:prstGeom prst="bentConnector3">
            <a:avLst>
              <a:gd fmla="val 49986" name="adj1"/>
            </a:avLst>
          </a:prstGeom>
          <a:noFill/>
          <a:ln cap="flat" cmpd="sng" w="9525">
            <a:solidFill>
              <a:schemeClr val="dk1"/>
            </a:solidFill>
            <a:prstDash val="solid"/>
            <a:round/>
            <a:headEnd len="med" w="med" type="none"/>
            <a:tailEnd len="med" w="med" type="triangle"/>
          </a:ln>
        </p:spPr>
      </p:cxnSp>
      <p:cxnSp>
        <p:nvCxnSpPr>
          <p:cNvPr id="866" name="Google Shape;866;p57"/>
          <p:cNvCxnSpPr>
            <a:stCxn id="858" idx="5"/>
            <a:endCxn id="861" idx="7"/>
          </p:cNvCxnSpPr>
          <p:nvPr/>
        </p:nvCxnSpPr>
        <p:spPr>
          <a:xfrm rot="5400000">
            <a:off x="4391961" y="2980479"/>
            <a:ext cx="360000" cy="1644000"/>
          </a:xfrm>
          <a:prstGeom prst="bentConnector3">
            <a:avLst>
              <a:gd fmla="val 49986" name="adj1"/>
            </a:avLst>
          </a:prstGeom>
          <a:noFill/>
          <a:ln cap="flat" cmpd="sng" w="9525">
            <a:solidFill>
              <a:schemeClr val="dk1"/>
            </a:solidFill>
            <a:prstDash val="solid"/>
            <a:round/>
            <a:headEnd len="med" w="med" type="none"/>
            <a:tailEnd len="med" w="med" type="triangle"/>
          </a:ln>
        </p:spPr>
      </p:cxnSp>
      <p:grpSp>
        <p:nvGrpSpPr>
          <p:cNvPr id="867" name="Google Shape;867;p57"/>
          <p:cNvGrpSpPr/>
          <p:nvPr/>
        </p:nvGrpSpPr>
        <p:grpSpPr>
          <a:xfrm>
            <a:off x="3331292" y="1507316"/>
            <a:ext cx="333683" cy="275313"/>
            <a:chOff x="4685988" y="2187438"/>
            <a:chExt cx="487555" cy="402269"/>
          </a:xfrm>
        </p:grpSpPr>
        <p:sp>
          <p:nvSpPr>
            <p:cNvPr id="868" name="Google Shape;868;p57"/>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7"/>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7"/>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7"/>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7"/>
          <p:cNvGrpSpPr/>
          <p:nvPr/>
        </p:nvGrpSpPr>
        <p:grpSpPr>
          <a:xfrm>
            <a:off x="5498459" y="1478130"/>
            <a:ext cx="294114" cy="333691"/>
            <a:chOff x="5428890" y="2144793"/>
            <a:chExt cx="429740" cy="487567"/>
          </a:xfrm>
        </p:grpSpPr>
        <p:sp>
          <p:nvSpPr>
            <p:cNvPr id="874" name="Google Shape;874;p57"/>
            <p:cNvSpPr/>
            <p:nvPr/>
          </p:nvSpPr>
          <p:spPr>
            <a:xfrm>
              <a:off x="5428890" y="2144793"/>
              <a:ext cx="429740" cy="487567"/>
            </a:xfrm>
            <a:custGeom>
              <a:rect b="b" l="l" r="r" t="t"/>
              <a:pathLst>
                <a:path extrusionOk="0" h="4596" w="4051">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p:nvPr/>
          </p:nvSpPr>
          <p:spPr>
            <a:xfrm>
              <a:off x="5592682" y="2258408"/>
              <a:ext cx="102264" cy="102266"/>
            </a:xfrm>
            <a:custGeom>
              <a:rect b="b" l="l" r="r" t="t"/>
              <a:pathLst>
                <a:path extrusionOk="0" h="964" w="964">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7"/>
          <p:cNvGrpSpPr/>
          <p:nvPr/>
        </p:nvGrpSpPr>
        <p:grpSpPr>
          <a:xfrm>
            <a:off x="3346830" y="2340043"/>
            <a:ext cx="302537" cy="335575"/>
            <a:chOff x="4708690" y="2740133"/>
            <a:chExt cx="442048" cy="490319"/>
          </a:xfrm>
        </p:grpSpPr>
        <p:sp>
          <p:nvSpPr>
            <p:cNvPr id="877" name="Google Shape;877;p57"/>
            <p:cNvSpPr/>
            <p:nvPr/>
          </p:nvSpPr>
          <p:spPr>
            <a:xfrm>
              <a:off x="4944407" y="2832849"/>
              <a:ext cx="206330" cy="302024"/>
            </a:xfrm>
            <a:custGeom>
              <a:rect b="b" l="l" r="r" t="t"/>
              <a:pathLst>
                <a:path extrusionOk="0" h="2847" w="1945">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4871528" y="3084585"/>
              <a:ext cx="115524" cy="145867"/>
            </a:xfrm>
            <a:custGeom>
              <a:rect b="b" l="l" r="r" t="t"/>
              <a:pathLst>
                <a:path extrusionOk="0" h="1375" w="1089">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4872483" y="2740133"/>
              <a:ext cx="115524" cy="144912"/>
            </a:xfrm>
            <a:custGeom>
              <a:rect b="b" l="l" r="r" t="t"/>
              <a:pathLst>
                <a:path extrusionOk="0" h="1366" w="1089">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4708690" y="2832849"/>
              <a:ext cx="206437" cy="302024"/>
            </a:xfrm>
            <a:custGeom>
              <a:rect b="b" l="l" r="r" t="t"/>
              <a:pathLst>
                <a:path extrusionOk="0" h="2847" w="1946">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7"/>
          <p:cNvGrpSpPr/>
          <p:nvPr/>
        </p:nvGrpSpPr>
        <p:grpSpPr>
          <a:xfrm>
            <a:off x="5479074" y="2340696"/>
            <a:ext cx="332957" cy="333618"/>
            <a:chOff x="5400565" y="2741087"/>
            <a:chExt cx="486494" cy="487461"/>
          </a:xfrm>
        </p:grpSpPr>
        <p:sp>
          <p:nvSpPr>
            <p:cNvPr id="882" name="Google Shape;882;p57"/>
            <p:cNvSpPr/>
            <p:nvPr/>
          </p:nvSpPr>
          <p:spPr>
            <a:xfrm>
              <a:off x="5629599" y="2989004"/>
              <a:ext cx="28430" cy="29386"/>
            </a:xfrm>
            <a:custGeom>
              <a:rect b="b" l="l" r="r" t="t"/>
              <a:pathLst>
                <a:path extrusionOk="0" h="277" w="268">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a:off x="5545369" y="2932249"/>
              <a:ext cx="196889" cy="143003"/>
            </a:xfrm>
            <a:custGeom>
              <a:rect b="b" l="l" r="r" t="t"/>
              <a:pathLst>
                <a:path extrusionOk="0" h="1348" w="1856">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5485750" y="2836668"/>
              <a:ext cx="316126" cy="305737"/>
            </a:xfrm>
            <a:custGeom>
              <a:rect b="b" l="l" r="r" t="t"/>
              <a:pathLst>
                <a:path extrusionOk="0" h="2882" w="298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5400565" y="2741087"/>
              <a:ext cx="486494" cy="487461"/>
            </a:xfrm>
            <a:custGeom>
              <a:rect b="b" l="l" r="r" t="t"/>
              <a:pathLst>
                <a:path extrusionOk="0" h="4595" w="4586">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7"/>
          <p:cNvGrpSpPr/>
          <p:nvPr/>
        </p:nvGrpSpPr>
        <p:grpSpPr>
          <a:xfrm>
            <a:off x="3352710" y="3204768"/>
            <a:ext cx="290847" cy="332311"/>
            <a:chOff x="4717283" y="3338230"/>
            <a:chExt cx="424966" cy="485551"/>
          </a:xfrm>
        </p:grpSpPr>
        <p:sp>
          <p:nvSpPr>
            <p:cNvPr id="887" name="Google Shape;887;p57"/>
            <p:cNvSpPr/>
            <p:nvPr/>
          </p:nvSpPr>
          <p:spPr>
            <a:xfrm>
              <a:off x="4816577" y="3437524"/>
              <a:ext cx="72030" cy="135471"/>
            </a:xfrm>
            <a:custGeom>
              <a:rect b="b" l="l" r="r" t="t"/>
              <a:pathLst>
                <a:path extrusionOk="0" h="1277" w="679">
                  <a:moveTo>
                    <a:pt x="679" y="750"/>
                  </a:moveTo>
                  <a:lnTo>
                    <a:pt x="679" y="1"/>
                  </a:lnTo>
                  <a:cubicBezTo>
                    <a:pt x="295" y="63"/>
                    <a:pt x="1" y="402"/>
                    <a:pt x="1" y="804"/>
                  </a:cubicBezTo>
                  <a:cubicBezTo>
                    <a:pt x="1" y="982"/>
                    <a:pt x="63" y="1143"/>
                    <a:pt x="152" y="12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7"/>
            <p:cNvSpPr/>
            <p:nvPr/>
          </p:nvSpPr>
          <p:spPr>
            <a:xfrm>
              <a:off x="4916932" y="3438479"/>
              <a:ext cx="71075" cy="70228"/>
            </a:xfrm>
            <a:custGeom>
              <a:rect b="b" l="l" r="r" t="t"/>
              <a:pathLst>
                <a:path extrusionOk="0" h="662" w="670">
                  <a:moveTo>
                    <a:pt x="0" y="661"/>
                  </a:moveTo>
                  <a:lnTo>
                    <a:pt x="670" y="661"/>
                  </a:lnTo>
                  <a:cubicBezTo>
                    <a:pt x="616" y="322"/>
                    <a:pt x="348" y="5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4852539" y="3536924"/>
              <a:ext cx="135467" cy="72032"/>
            </a:xfrm>
            <a:custGeom>
              <a:rect b="b" l="l" r="r" t="t"/>
              <a:pathLst>
                <a:path extrusionOk="0" h="679" w="1277">
                  <a:moveTo>
                    <a:pt x="527" y="1"/>
                  </a:moveTo>
                  <a:lnTo>
                    <a:pt x="1" y="527"/>
                  </a:lnTo>
                  <a:cubicBezTo>
                    <a:pt x="135" y="625"/>
                    <a:pt x="295" y="679"/>
                    <a:pt x="474" y="679"/>
                  </a:cubicBezTo>
                  <a:cubicBezTo>
                    <a:pt x="875" y="679"/>
                    <a:pt x="1205" y="384"/>
                    <a:pt x="1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a:off x="4717283" y="3338230"/>
              <a:ext cx="424966" cy="485551"/>
            </a:xfrm>
            <a:custGeom>
              <a:rect b="b" l="l" r="r" t="t"/>
              <a:pathLst>
                <a:path extrusionOk="0" h="4577" w="4006">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7"/>
          <p:cNvGrpSpPr/>
          <p:nvPr/>
        </p:nvGrpSpPr>
        <p:grpSpPr>
          <a:xfrm>
            <a:off x="5479074" y="3204115"/>
            <a:ext cx="332959" cy="333615"/>
            <a:chOff x="5400565" y="3337276"/>
            <a:chExt cx="486497" cy="487456"/>
          </a:xfrm>
        </p:grpSpPr>
        <p:sp>
          <p:nvSpPr>
            <p:cNvPr id="892" name="Google Shape;892;p57"/>
            <p:cNvSpPr/>
            <p:nvPr/>
          </p:nvSpPr>
          <p:spPr>
            <a:xfrm>
              <a:off x="5524471" y="3429038"/>
              <a:ext cx="238580" cy="303934"/>
            </a:xfrm>
            <a:custGeom>
              <a:rect b="b" l="l" r="r" t="t"/>
              <a:pathLst>
                <a:path extrusionOk="0" h="2865" w="2249">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7"/>
            <p:cNvSpPr/>
            <p:nvPr/>
          </p:nvSpPr>
          <p:spPr>
            <a:xfrm>
              <a:off x="5601169" y="3553049"/>
              <a:ext cx="28430" cy="28431"/>
            </a:xfrm>
            <a:custGeom>
              <a:rect b="b" l="l" r="r" t="t"/>
              <a:pathLst>
                <a:path extrusionOk="0" h="268" w="268">
                  <a:moveTo>
                    <a:pt x="0" y="0"/>
                  </a:moveTo>
                  <a:lnTo>
                    <a:pt x="268" y="0"/>
                  </a:lnTo>
                  <a:lnTo>
                    <a:pt x="268"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7"/>
            <p:cNvSpPr/>
            <p:nvPr/>
          </p:nvSpPr>
          <p:spPr>
            <a:xfrm>
              <a:off x="5791376" y="3537879"/>
              <a:ext cx="95686" cy="29492"/>
            </a:xfrm>
            <a:custGeom>
              <a:rect b="b" l="l" r="r" t="t"/>
              <a:pathLst>
                <a:path extrusionOk="0" h="278" w="902">
                  <a:moveTo>
                    <a:pt x="1" y="1"/>
                  </a:moveTo>
                  <a:lnTo>
                    <a:pt x="902" y="1"/>
                  </a:lnTo>
                  <a:lnTo>
                    <a:pt x="902" y="277"/>
                  </a:lnTo>
                  <a:lnTo>
                    <a:pt x="1"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7"/>
            <p:cNvSpPr/>
            <p:nvPr/>
          </p:nvSpPr>
          <p:spPr>
            <a:xfrm>
              <a:off x="5601169" y="3337276"/>
              <a:ext cx="28430" cy="84338"/>
            </a:xfrm>
            <a:custGeom>
              <a:rect b="b" l="l" r="r" t="t"/>
              <a:pathLst>
                <a:path extrusionOk="0" h="795" w="268">
                  <a:moveTo>
                    <a:pt x="0" y="794"/>
                  </a:moveTo>
                  <a:lnTo>
                    <a:pt x="268" y="634"/>
                  </a:lnTo>
                  <a:lnTo>
                    <a:pt x="268"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a:off x="5791376" y="3595588"/>
              <a:ext cx="95686" cy="28537"/>
            </a:xfrm>
            <a:custGeom>
              <a:rect b="b" l="l" r="r" t="t"/>
              <a:pathLst>
                <a:path extrusionOk="0" h="269" w="902">
                  <a:moveTo>
                    <a:pt x="1" y="1"/>
                  </a:moveTo>
                  <a:lnTo>
                    <a:pt x="902" y="1"/>
                  </a:lnTo>
                  <a:lnTo>
                    <a:pt x="902"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5400565" y="3595588"/>
              <a:ext cx="95686" cy="28537"/>
            </a:xfrm>
            <a:custGeom>
              <a:rect b="b" l="l" r="r" t="t"/>
              <a:pathLst>
                <a:path extrusionOk="0" h="269" w="902">
                  <a:moveTo>
                    <a:pt x="0" y="1"/>
                  </a:moveTo>
                  <a:lnTo>
                    <a:pt x="901" y="1"/>
                  </a:lnTo>
                  <a:lnTo>
                    <a:pt x="901"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5400565" y="3537879"/>
              <a:ext cx="95686" cy="29492"/>
            </a:xfrm>
            <a:custGeom>
              <a:rect b="b" l="l" r="r" t="t"/>
              <a:pathLst>
                <a:path extrusionOk="0" h="278" w="902">
                  <a:moveTo>
                    <a:pt x="0" y="1"/>
                  </a:moveTo>
                  <a:lnTo>
                    <a:pt x="901" y="1"/>
                  </a:lnTo>
                  <a:lnTo>
                    <a:pt x="901"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5400565" y="3652449"/>
              <a:ext cx="172278" cy="172282"/>
            </a:xfrm>
            <a:custGeom>
              <a:rect b="b" l="l" r="r" t="t"/>
              <a:pathLst>
                <a:path extrusionOk="0" h="1624" w="1624">
                  <a:moveTo>
                    <a:pt x="1624" y="678"/>
                  </a:moveTo>
                  <a:lnTo>
                    <a:pt x="901" y="268"/>
                  </a:lnTo>
                  <a:lnTo>
                    <a:pt x="901" y="0"/>
                  </a:lnTo>
                  <a:lnTo>
                    <a:pt x="0" y="0"/>
                  </a:lnTo>
                  <a:lnTo>
                    <a:pt x="0" y="1624"/>
                  </a:lnTo>
                  <a:lnTo>
                    <a:pt x="1624" y="162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p:nvPr/>
          </p:nvSpPr>
          <p:spPr>
            <a:xfrm>
              <a:off x="5714678" y="3337276"/>
              <a:ext cx="172384" cy="172282"/>
            </a:xfrm>
            <a:custGeom>
              <a:rect b="b" l="l" r="r" t="t"/>
              <a:pathLst>
                <a:path extrusionOk="0" h="1624" w="1625">
                  <a:moveTo>
                    <a:pt x="1" y="946"/>
                  </a:moveTo>
                  <a:lnTo>
                    <a:pt x="724" y="1365"/>
                  </a:lnTo>
                  <a:lnTo>
                    <a:pt x="724" y="1624"/>
                  </a:lnTo>
                  <a:lnTo>
                    <a:pt x="1625" y="1624"/>
                  </a:lnTo>
                  <a:lnTo>
                    <a:pt x="1625"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p:nvPr/>
          </p:nvSpPr>
          <p:spPr>
            <a:xfrm>
              <a:off x="5601169" y="3740392"/>
              <a:ext cx="28430" cy="84338"/>
            </a:xfrm>
            <a:custGeom>
              <a:rect b="b" l="l" r="r" t="t"/>
              <a:pathLst>
                <a:path extrusionOk="0" h="795" w="268">
                  <a:moveTo>
                    <a:pt x="268" y="161"/>
                  </a:moveTo>
                  <a:lnTo>
                    <a:pt x="0" y="1"/>
                  </a:lnTo>
                  <a:lnTo>
                    <a:pt x="0" y="795"/>
                  </a:lnTo>
                  <a:lnTo>
                    <a:pt x="268" y="79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p:nvPr/>
          </p:nvSpPr>
          <p:spPr>
            <a:xfrm>
              <a:off x="5714678" y="3652449"/>
              <a:ext cx="172384" cy="172282"/>
            </a:xfrm>
            <a:custGeom>
              <a:rect b="b" l="l" r="r" t="t"/>
              <a:pathLst>
                <a:path extrusionOk="0" h="1624" w="1625">
                  <a:moveTo>
                    <a:pt x="724" y="0"/>
                  </a:moveTo>
                  <a:lnTo>
                    <a:pt x="724" y="268"/>
                  </a:lnTo>
                  <a:lnTo>
                    <a:pt x="1" y="678"/>
                  </a:lnTo>
                  <a:lnTo>
                    <a:pt x="1" y="1624"/>
                  </a:lnTo>
                  <a:lnTo>
                    <a:pt x="1625" y="1624"/>
                  </a:lnTo>
                  <a:lnTo>
                    <a:pt x="1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
            <p:cNvSpPr/>
            <p:nvPr/>
          </p:nvSpPr>
          <p:spPr>
            <a:xfrm>
              <a:off x="5657923" y="3740392"/>
              <a:ext cx="28536" cy="84338"/>
            </a:xfrm>
            <a:custGeom>
              <a:rect b="b" l="l" r="r" t="t"/>
              <a:pathLst>
                <a:path extrusionOk="0" h="795" w="269">
                  <a:moveTo>
                    <a:pt x="268" y="1"/>
                  </a:moveTo>
                  <a:lnTo>
                    <a:pt x="1" y="161"/>
                  </a:lnTo>
                  <a:lnTo>
                    <a:pt x="1" y="795"/>
                  </a:lnTo>
                  <a:lnTo>
                    <a:pt x="268" y="79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p:nvPr/>
          </p:nvSpPr>
          <p:spPr>
            <a:xfrm>
              <a:off x="5400565" y="3337276"/>
              <a:ext cx="172278" cy="172282"/>
            </a:xfrm>
            <a:custGeom>
              <a:rect b="b" l="l" r="r" t="t"/>
              <a:pathLst>
                <a:path extrusionOk="0" h="1624" w="1624">
                  <a:moveTo>
                    <a:pt x="901" y="1624"/>
                  </a:moveTo>
                  <a:lnTo>
                    <a:pt x="901" y="1365"/>
                  </a:lnTo>
                  <a:lnTo>
                    <a:pt x="1624" y="946"/>
                  </a:lnTo>
                  <a:lnTo>
                    <a:pt x="1624" y="0"/>
                  </a:lnTo>
                  <a:lnTo>
                    <a:pt x="0" y="0"/>
                  </a:lnTo>
                  <a:lnTo>
                    <a:pt x="0" y="162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p:nvPr/>
          </p:nvSpPr>
          <p:spPr>
            <a:xfrm>
              <a:off x="5657923" y="3337276"/>
              <a:ext cx="28536" cy="84338"/>
            </a:xfrm>
            <a:custGeom>
              <a:rect b="b" l="l" r="r" t="t"/>
              <a:pathLst>
                <a:path extrusionOk="0" h="795" w="269">
                  <a:moveTo>
                    <a:pt x="1" y="634"/>
                  </a:moveTo>
                  <a:lnTo>
                    <a:pt x="268" y="794"/>
                  </a:lnTo>
                  <a:lnTo>
                    <a:pt x="268"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57"/>
          <p:cNvGrpSpPr/>
          <p:nvPr/>
        </p:nvGrpSpPr>
        <p:grpSpPr>
          <a:xfrm>
            <a:off x="3331292" y="4084969"/>
            <a:ext cx="333685" cy="299274"/>
            <a:chOff x="4685988" y="3959030"/>
            <a:chExt cx="487558" cy="437280"/>
          </a:xfrm>
        </p:grpSpPr>
        <p:sp>
          <p:nvSpPr>
            <p:cNvPr id="907" name="Google Shape;907;p57"/>
            <p:cNvSpPr/>
            <p:nvPr/>
          </p:nvSpPr>
          <p:spPr>
            <a:xfrm>
              <a:off x="4685988" y="4232513"/>
              <a:ext cx="100460" cy="163795"/>
            </a:xfrm>
            <a:custGeom>
              <a:rect b="b" l="l" r="r" t="t"/>
              <a:pathLst>
                <a:path extrusionOk="0" h="1544" w="947">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4904626" y="4223071"/>
              <a:ext cx="51238" cy="52194"/>
            </a:xfrm>
            <a:custGeom>
              <a:rect b="b" l="l" r="r" t="t"/>
              <a:pathLst>
                <a:path extrusionOk="0" h="492" w="483">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4964245" y="4101924"/>
              <a:ext cx="209301" cy="101417"/>
            </a:xfrm>
            <a:custGeom>
              <a:rect b="b" l="l" r="r" t="t"/>
              <a:pathLst>
                <a:path extrusionOk="0" h="956" w="1973">
                  <a:moveTo>
                    <a:pt x="955" y="955"/>
                  </a:moveTo>
                  <a:lnTo>
                    <a:pt x="1972" y="955"/>
                  </a:lnTo>
                  <a:lnTo>
                    <a:pt x="1972"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4685988" y="4101924"/>
              <a:ext cx="209301" cy="101417"/>
            </a:xfrm>
            <a:custGeom>
              <a:rect b="b" l="l" r="r" t="t"/>
              <a:pathLst>
                <a:path extrusionOk="0" h="956" w="1973">
                  <a:moveTo>
                    <a:pt x="1018" y="955"/>
                  </a:moveTo>
                  <a:lnTo>
                    <a:pt x="1972" y="1"/>
                  </a:lnTo>
                  <a:lnTo>
                    <a:pt x="1" y="1"/>
                  </a:lnTo>
                  <a:lnTo>
                    <a:pt x="1" y="9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p:nvPr/>
          </p:nvSpPr>
          <p:spPr>
            <a:xfrm>
              <a:off x="5073086" y="4232513"/>
              <a:ext cx="100460" cy="163795"/>
            </a:xfrm>
            <a:custGeom>
              <a:rect b="b" l="l" r="r" t="t"/>
              <a:pathLst>
                <a:path extrusionOk="0" h="1544" w="947">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p:nvPr/>
          </p:nvSpPr>
          <p:spPr>
            <a:xfrm>
              <a:off x="4814667" y="4108501"/>
              <a:ext cx="230093" cy="287809"/>
            </a:xfrm>
            <a:custGeom>
              <a:rect b="b" l="l" r="r" t="t"/>
              <a:pathLst>
                <a:path extrusionOk="0" h="2713" w="2169">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4828882" y="3959030"/>
              <a:ext cx="202618" cy="61635"/>
            </a:xfrm>
            <a:custGeom>
              <a:rect b="b" l="l" r="r" t="t"/>
              <a:pathLst>
                <a:path extrusionOk="0" h="581" w="191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4869618" y="4015785"/>
              <a:ext cx="121252" cy="45510"/>
            </a:xfrm>
            <a:custGeom>
              <a:rect b="b" l="l" r="r" t="t"/>
              <a:pathLst>
                <a:path extrusionOk="0" h="429" w="1143">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7"/>
          <p:cNvGrpSpPr/>
          <p:nvPr/>
        </p:nvGrpSpPr>
        <p:grpSpPr>
          <a:xfrm>
            <a:off x="5479074" y="4067471"/>
            <a:ext cx="332957" cy="333618"/>
            <a:chOff x="5400565" y="3933464"/>
            <a:chExt cx="486494" cy="487461"/>
          </a:xfrm>
        </p:grpSpPr>
        <p:sp>
          <p:nvSpPr>
            <p:cNvPr id="916" name="Google Shape;916;p57"/>
            <p:cNvSpPr/>
            <p:nvPr/>
          </p:nvSpPr>
          <p:spPr>
            <a:xfrm>
              <a:off x="5629599" y="4163453"/>
              <a:ext cx="28430" cy="28537"/>
            </a:xfrm>
            <a:custGeom>
              <a:rect b="b" l="l" r="r" t="t"/>
              <a:pathLst>
                <a:path extrusionOk="0" h="269" w="268">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5572739" y="4105743"/>
              <a:ext cx="142044" cy="143003"/>
            </a:xfrm>
            <a:custGeom>
              <a:rect b="b" l="l" r="r" t="t"/>
              <a:pathLst>
                <a:path extrusionOk="0" h="1348" w="1339">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7"/>
            <p:cNvSpPr/>
            <p:nvPr/>
          </p:nvSpPr>
          <p:spPr>
            <a:xfrm>
              <a:off x="5400565" y="3933464"/>
              <a:ext cx="486494" cy="487461"/>
            </a:xfrm>
            <a:custGeom>
              <a:rect b="b" l="l" r="r" t="t"/>
              <a:pathLst>
                <a:path extrusionOk="0" h="4595" w="4586">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End-to-End Data Processing</a:t>
            </a:r>
            <a:endParaRPr/>
          </a:p>
        </p:txBody>
      </p:sp>
      <p:sp>
        <p:nvSpPr>
          <p:cNvPr id="393" name="Google Shape;393;p31"/>
          <p:cNvSpPr txBox="1"/>
          <p:nvPr/>
        </p:nvSpPr>
        <p:spPr>
          <a:xfrm>
            <a:off x="1682600" y="1548800"/>
            <a:ext cx="7119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rispace"/>
                <a:ea typeface="Trispace"/>
                <a:cs typeface="Trispace"/>
                <a:sym typeface="Trispace"/>
              </a:rPr>
              <a:t>- Extract data from y</a:t>
            </a:r>
            <a:r>
              <a:rPr lang="en" sz="1500">
                <a:solidFill>
                  <a:schemeClr val="dk1"/>
                </a:solidFill>
                <a:latin typeface="Trispace"/>
                <a:ea typeface="Trispace"/>
                <a:cs typeface="Trispace"/>
                <a:sym typeface="Trispace"/>
              </a:rPr>
              <a:t>finance</a:t>
            </a:r>
            <a:r>
              <a:rPr lang="en" sz="1500">
                <a:solidFill>
                  <a:schemeClr val="dk1"/>
                </a:solidFill>
                <a:latin typeface="Trispace"/>
                <a:ea typeface="Trispace"/>
                <a:cs typeface="Trispace"/>
                <a:sym typeface="Trispace"/>
              </a:rPr>
              <a:t> API</a:t>
            </a:r>
            <a:r>
              <a:rPr lang="en" sz="1500">
                <a:solidFill>
                  <a:schemeClr val="dk1"/>
                </a:solidFill>
                <a:latin typeface="Trispace"/>
                <a:ea typeface="Trispace"/>
                <a:cs typeface="Trispace"/>
                <a:sym typeface="Trispace"/>
              </a:rPr>
              <a:t> (Ticker prices for AAPL, MSFT, GOOGL)</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rPr lang="en" sz="1500">
                <a:solidFill>
                  <a:schemeClr val="dk1"/>
                </a:solidFill>
                <a:latin typeface="Trispace"/>
                <a:ea typeface="Trispace"/>
                <a:cs typeface="Trispace"/>
                <a:sym typeface="Trispace"/>
              </a:rPr>
              <a:t>- Transform using Python (Pandas for cleaning, NumPy for Monte Carlo)</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rPr lang="en" sz="1500">
                <a:solidFill>
                  <a:schemeClr val="dk1"/>
                </a:solidFill>
                <a:latin typeface="Trispace"/>
                <a:ea typeface="Trispace"/>
                <a:cs typeface="Trispace"/>
                <a:sym typeface="Trispace"/>
              </a:rPr>
              <a:t>- Load into PostgreSQL Database</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p:txBody>
      </p:sp>
      <p:cxnSp>
        <p:nvCxnSpPr>
          <p:cNvPr id="394" name="Google Shape;394;p31"/>
          <p:cNvCxnSpPr>
            <a:stCxn id="395" idx="3"/>
            <a:endCxn id="396" idx="1"/>
          </p:cNvCxnSpPr>
          <p:nvPr/>
        </p:nvCxnSpPr>
        <p:spPr>
          <a:xfrm>
            <a:off x="2973425" y="4260825"/>
            <a:ext cx="735300" cy="3600"/>
          </a:xfrm>
          <a:prstGeom prst="bentConnector3">
            <a:avLst>
              <a:gd fmla="val 50000" name="adj1"/>
            </a:avLst>
          </a:prstGeom>
          <a:noFill/>
          <a:ln cap="flat" cmpd="sng" w="9525">
            <a:solidFill>
              <a:schemeClr val="dk1"/>
            </a:solidFill>
            <a:prstDash val="solid"/>
            <a:round/>
            <a:headEnd len="med" w="med" type="none"/>
            <a:tailEnd len="med" w="med" type="triangle"/>
          </a:ln>
        </p:spPr>
      </p:cxnSp>
      <p:pic>
        <p:nvPicPr>
          <p:cNvPr id="396" name="Google Shape;396;p31"/>
          <p:cNvPicPr preferRelativeResize="0"/>
          <p:nvPr/>
        </p:nvPicPr>
        <p:blipFill>
          <a:blip r:embed="rId3">
            <a:alphaModFix/>
          </a:blip>
          <a:stretch>
            <a:fillRect/>
          </a:stretch>
        </p:blipFill>
        <p:spPr>
          <a:xfrm>
            <a:off x="3708725" y="3493725"/>
            <a:ext cx="1541400" cy="1541400"/>
          </a:xfrm>
          <a:prstGeom prst="rect">
            <a:avLst/>
          </a:prstGeom>
          <a:noFill/>
          <a:ln>
            <a:noFill/>
          </a:ln>
        </p:spPr>
      </p:pic>
      <p:cxnSp>
        <p:nvCxnSpPr>
          <p:cNvPr id="397" name="Google Shape;397;p31"/>
          <p:cNvCxnSpPr/>
          <p:nvPr/>
        </p:nvCxnSpPr>
        <p:spPr>
          <a:xfrm>
            <a:off x="5332927" y="4262625"/>
            <a:ext cx="735300" cy="3600"/>
          </a:xfrm>
          <a:prstGeom prst="bentConnector3">
            <a:avLst>
              <a:gd fmla="val 50008" name="adj1"/>
            </a:avLst>
          </a:prstGeom>
          <a:noFill/>
          <a:ln cap="flat" cmpd="sng" w="9525">
            <a:solidFill>
              <a:schemeClr val="dk1"/>
            </a:solidFill>
            <a:prstDash val="solid"/>
            <a:round/>
            <a:headEnd len="med" w="med" type="none"/>
            <a:tailEnd len="med" w="med" type="triangle"/>
          </a:ln>
        </p:spPr>
      </p:cxnSp>
      <p:pic>
        <p:nvPicPr>
          <p:cNvPr id="398" name="Google Shape;398;p31"/>
          <p:cNvPicPr preferRelativeResize="0"/>
          <p:nvPr/>
        </p:nvPicPr>
        <p:blipFill>
          <a:blip r:embed="rId4">
            <a:alphaModFix/>
          </a:blip>
          <a:stretch>
            <a:fillRect/>
          </a:stretch>
        </p:blipFill>
        <p:spPr>
          <a:xfrm>
            <a:off x="5922018" y="3589175"/>
            <a:ext cx="1792033" cy="1661899"/>
          </a:xfrm>
          <a:prstGeom prst="rect">
            <a:avLst/>
          </a:prstGeom>
          <a:noFill/>
          <a:ln>
            <a:noFill/>
          </a:ln>
        </p:spPr>
      </p:pic>
      <p:pic>
        <p:nvPicPr>
          <p:cNvPr id="399" name="Google Shape;399;p31" title="Screenshot 2025-12-16 at 6.35.05 PM.png"/>
          <p:cNvPicPr preferRelativeResize="0"/>
          <p:nvPr/>
        </p:nvPicPr>
        <p:blipFill>
          <a:blip r:embed="rId5">
            <a:alphaModFix/>
          </a:blip>
          <a:stretch>
            <a:fillRect/>
          </a:stretch>
        </p:blipFill>
        <p:spPr>
          <a:xfrm>
            <a:off x="931864" y="3786399"/>
            <a:ext cx="1985961" cy="1070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2" name="Shape 922"/>
        <p:cNvGrpSpPr/>
        <p:nvPr/>
      </p:nvGrpSpPr>
      <p:grpSpPr>
        <a:xfrm>
          <a:off x="0" y="0"/>
          <a:ext cx="0" cy="0"/>
          <a:chOff x="0" y="0"/>
          <a:chExt cx="0" cy="0"/>
        </a:xfrm>
      </p:grpSpPr>
      <p:sp>
        <p:nvSpPr>
          <p:cNvPr id="923" name="Google Shape;923;p5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chart_</a:t>
            </a:r>
            <a:endParaRPr/>
          </a:p>
        </p:txBody>
      </p:sp>
      <p:sp>
        <p:nvSpPr>
          <p:cNvPr id="924" name="Google Shape;924;p58"/>
          <p:cNvSpPr txBox="1"/>
          <p:nvPr/>
        </p:nvSpPr>
        <p:spPr>
          <a:xfrm>
            <a:off x="3826500" y="1333864"/>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Sun</a:t>
            </a:r>
            <a:endParaRPr sz="2000">
              <a:solidFill>
                <a:schemeClr val="dk1"/>
              </a:solidFill>
              <a:latin typeface="Trispace"/>
              <a:ea typeface="Trispace"/>
              <a:cs typeface="Trispace"/>
              <a:sym typeface="Trispace"/>
            </a:endParaRPr>
          </a:p>
        </p:txBody>
      </p:sp>
      <p:sp>
        <p:nvSpPr>
          <p:cNvPr id="925" name="Google Shape;925;p58"/>
          <p:cNvSpPr txBox="1"/>
          <p:nvPr/>
        </p:nvSpPr>
        <p:spPr>
          <a:xfrm>
            <a:off x="3826500" y="1636964"/>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CEO</a:t>
            </a:r>
            <a:endParaRPr sz="1200">
              <a:solidFill>
                <a:schemeClr val="dk1"/>
              </a:solidFill>
              <a:latin typeface="Maven Pro"/>
              <a:ea typeface="Maven Pro"/>
              <a:cs typeface="Maven Pro"/>
              <a:sym typeface="Maven Pro"/>
            </a:endParaRPr>
          </a:p>
        </p:txBody>
      </p:sp>
      <p:sp>
        <p:nvSpPr>
          <p:cNvPr id="926" name="Google Shape;926;p58"/>
          <p:cNvSpPr txBox="1"/>
          <p:nvPr/>
        </p:nvSpPr>
        <p:spPr>
          <a:xfrm>
            <a:off x="713100" y="3873339"/>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Mercury</a:t>
            </a:r>
            <a:endParaRPr sz="2000">
              <a:solidFill>
                <a:schemeClr val="dk1"/>
              </a:solidFill>
              <a:latin typeface="Trispace"/>
              <a:ea typeface="Trispace"/>
              <a:cs typeface="Trispace"/>
              <a:sym typeface="Trispace"/>
            </a:endParaRPr>
          </a:p>
        </p:txBody>
      </p:sp>
      <p:sp>
        <p:nvSpPr>
          <p:cNvPr id="927" name="Google Shape;927;p58"/>
          <p:cNvSpPr txBox="1"/>
          <p:nvPr/>
        </p:nvSpPr>
        <p:spPr>
          <a:xfrm>
            <a:off x="713100" y="41764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Employee</a:t>
            </a:r>
            <a:endParaRPr sz="1200">
              <a:solidFill>
                <a:schemeClr val="dk1"/>
              </a:solidFill>
              <a:latin typeface="Maven Pro"/>
              <a:ea typeface="Maven Pro"/>
              <a:cs typeface="Maven Pro"/>
              <a:sym typeface="Maven Pro"/>
            </a:endParaRPr>
          </a:p>
        </p:txBody>
      </p:sp>
      <p:sp>
        <p:nvSpPr>
          <p:cNvPr id="928" name="Google Shape;928;p58"/>
          <p:cNvSpPr txBox="1"/>
          <p:nvPr/>
        </p:nvSpPr>
        <p:spPr>
          <a:xfrm>
            <a:off x="3826500" y="3873339"/>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Titan</a:t>
            </a:r>
            <a:endParaRPr sz="2000">
              <a:solidFill>
                <a:schemeClr val="dk1"/>
              </a:solidFill>
              <a:latin typeface="Trispace"/>
              <a:ea typeface="Trispace"/>
              <a:cs typeface="Trispace"/>
              <a:sym typeface="Trispace"/>
            </a:endParaRPr>
          </a:p>
        </p:txBody>
      </p:sp>
      <p:sp>
        <p:nvSpPr>
          <p:cNvPr id="929" name="Google Shape;929;p58"/>
          <p:cNvSpPr txBox="1"/>
          <p:nvPr/>
        </p:nvSpPr>
        <p:spPr>
          <a:xfrm>
            <a:off x="3826500" y="41764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Employee</a:t>
            </a:r>
            <a:endParaRPr sz="1200">
              <a:solidFill>
                <a:schemeClr val="dk1"/>
              </a:solidFill>
              <a:latin typeface="Maven Pro"/>
              <a:ea typeface="Maven Pro"/>
              <a:cs typeface="Maven Pro"/>
              <a:sym typeface="Maven Pro"/>
            </a:endParaRPr>
          </a:p>
        </p:txBody>
      </p:sp>
      <p:sp>
        <p:nvSpPr>
          <p:cNvPr id="930" name="Google Shape;930;p58"/>
          <p:cNvSpPr txBox="1"/>
          <p:nvPr/>
        </p:nvSpPr>
        <p:spPr>
          <a:xfrm>
            <a:off x="2269800" y="3873339"/>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Uranus</a:t>
            </a:r>
            <a:endParaRPr sz="2000">
              <a:solidFill>
                <a:schemeClr val="dk1"/>
              </a:solidFill>
              <a:latin typeface="Trispace"/>
              <a:ea typeface="Trispace"/>
              <a:cs typeface="Trispace"/>
              <a:sym typeface="Trispace"/>
            </a:endParaRPr>
          </a:p>
        </p:txBody>
      </p:sp>
      <p:sp>
        <p:nvSpPr>
          <p:cNvPr id="931" name="Google Shape;931;p58"/>
          <p:cNvSpPr txBox="1"/>
          <p:nvPr/>
        </p:nvSpPr>
        <p:spPr>
          <a:xfrm>
            <a:off x="2269800" y="41764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Employee</a:t>
            </a:r>
            <a:endParaRPr sz="1200">
              <a:solidFill>
                <a:schemeClr val="dk1"/>
              </a:solidFill>
              <a:latin typeface="Maven Pro"/>
              <a:ea typeface="Maven Pro"/>
              <a:cs typeface="Maven Pro"/>
              <a:sym typeface="Maven Pro"/>
            </a:endParaRPr>
          </a:p>
        </p:txBody>
      </p:sp>
      <p:sp>
        <p:nvSpPr>
          <p:cNvPr id="932" name="Google Shape;932;p58"/>
          <p:cNvSpPr txBox="1"/>
          <p:nvPr/>
        </p:nvSpPr>
        <p:spPr>
          <a:xfrm>
            <a:off x="5383200" y="3873339"/>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Saturn</a:t>
            </a:r>
            <a:endParaRPr sz="2000">
              <a:solidFill>
                <a:schemeClr val="dk1"/>
              </a:solidFill>
              <a:latin typeface="Trispace"/>
              <a:ea typeface="Trispace"/>
              <a:cs typeface="Trispace"/>
              <a:sym typeface="Trispace"/>
            </a:endParaRPr>
          </a:p>
        </p:txBody>
      </p:sp>
      <p:sp>
        <p:nvSpPr>
          <p:cNvPr id="933" name="Google Shape;933;p58"/>
          <p:cNvSpPr txBox="1"/>
          <p:nvPr/>
        </p:nvSpPr>
        <p:spPr>
          <a:xfrm>
            <a:off x="5383200" y="41764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Employee</a:t>
            </a:r>
            <a:endParaRPr sz="1200">
              <a:solidFill>
                <a:schemeClr val="dk1"/>
              </a:solidFill>
              <a:latin typeface="Maven Pro"/>
              <a:ea typeface="Maven Pro"/>
              <a:cs typeface="Maven Pro"/>
              <a:sym typeface="Maven Pro"/>
            </a:endParaRPr>
          </a:p>
        </p:txBody>
      </p:sp>
      <p:sp>
        <p:nvSpPr>
          <p:cNvPr id="934" name="Google Shape;934;p58"/>
          <p:cNvSpPr txBox="1"/>
          <p:nvPr/>
        </p:nvSpPr>
        <p:spPr>
          <a:xfrm>
            <a:off x="6939900" y="3873339"/>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Pluto</a:t>
            </a:r>
            <a:endParaRPr sz="2000">
              <a:solidFill>
                <a:schemeClr val="dk1"/>
              </a:solidFill>
              <a:latin typeface="Trispace"/>
              <a:ea typeface="Trispace"/>
              <a:cs typeface="Trispace"/>
              <a:sym typeface="Trispace"/>
            </a:endParaRPr>
          </a:p>
        </p:txBody>
      </p:sp>
      <p:sp>
        <p:nvSpPr>
          <p:cNvPr id="935" name="Google Shape;935;p58"/>
          <p:cNvSpPr txBox="1"/>
          <p:nvPr/>
        </p:nvSpPr>
        <p:spPr>
          <a:xfrm>
            <a:off x="6939900" y="41764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Employee</a:t>
            </a:r>
            <a:endParaRPr sz="1200">
              <a:solidFill>
                <a:schemeClr val="dk1"/>
              </a:solidFill>
              <a:latin typeface="Maven Pro"/>
              <a:ea typeface="Maven Pro"/>
              <a:cs typeface="Maven Pro"/>
              <a:sym typeface="Maven Pro"/>
            </a:endParaRPr>
          </a:p>
        </p:txBody>
      </p:sp>
      <p:sp>
        <p:nvSpPr>
          <p:cNvPr id="936" name="Google Shape;936;p58"/>
          <p:cNvSpPr txBox="1"/>
          <p:nvPr/>
        </p:nvSpPr>
        <p:spPr>
          <a:xfrm>
            <a:off x="1491450" y="3026847"/>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Venus</a:t>
            </a:r>
            <a:endParaRPr sz="2000">
              <a:solidFill>
                <a:schemeClr val="dk1"/>
              </a:solidFill>
              <a:latin typeface="Trispace"/>
              <a:ea typeface="Trispace"/>
              <a:cs typeface="Trispace"/>
              <a:sym typeface="Trispace"/>
            </a:endParaRPr>
          </a:p>
        </p:txBody>
      </p:sp>
      <p:sp>
        <p:nvSpPr>
          <p:cNvPr id="937" name="Google Shape;937;p58"/>
          <p:cNvSpPr txBox="1"/>
          <p:nvPr/>
        </p:nvSpPr>
        <p:spPr>
          <a:xfrm>
            <a:off x="1491450" y="33299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Manager</a:t>
            </a:r>
            <a:endParaRPr sz="1200">
              <a:solidFill>
                <a:schemeClr val="dk1"/>
              </a:solidFill>
              <a:latin typeface="Maven Pro"/>
              <a:ea typeface="Maven Pro"/>
              <a:cs typeface="Maven Pro"/>
              <a:sym typeface="Maven Pro"/>
            </a:endParaRPr>
          </a:p>
        </p:txBody>
      </p:sp>
      <p:sp>
        <p:nvSpPr>
          <p:cNvPr id="938" name="Google Shape;938;p58"/>
          <p:cNvSpPr txBox="1"/>
          <p:nvPr/>
        </p:nvSpPr>
        <p:spPr>
          <a:xfrm>
            <a:off x="4604850" y="3026847"/>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Ceres</a:t>
            </a:r>
            <a:endParaRPr sz="2000">
              <a:solidFill>
                <a:schemeClr val="dk1"/>
              </a:solidFill>
              <a:latin typeface="Trispace"/>
              <a:ea typeface="Trispace"/>
              <a:cs typeface="Trispace"/>
              <a:sym typeface="Trispace"/>
            </a:endParaRPr>
          </a:p>
        </p:txBody>
      </p:sp>
      <p:sp>
        <p:nvSpPr>
          <p:cNvPr id="939" name="Google Shape;939;p58"/>
          <p:cNvSpPr txBox="1"/>
          <p:nvPr/>
        </p:nvSpPr>
        <p:spPr>
          <a:xfrm>
            <a:off x="4604850" y="33299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Manager</a:t>
            </a:r>
            <a:endParaRPr sz="1200">
              <a:solidFill>
                <a:schemeClr val="dk1"/>
              </a:solidFill>
              <a:latin typeface="Maven Pro"/>
              <a:ea typeface="Maven Pro"/>
              <a:cs typeface="Maven Pro"/>
              <a:sym typeface="Maven Pro"/>
            </a:endParaRPr>
          </a:p>
        </p:txBody>
      </p:sp>
      <p:sp>
        <p:nvSpPr>
          <p:cNvPr id="940" name="Google Shape;940;p58"/>
          <p:cNvSpPr txBox="1"/>
          <p:nvPr/>
        </p:nvSpPr>
        <p:spPr>
          <a:xfrm>
            <a:off x="3048150" y="3026847"/>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Mars</a:t>
            </a:r>
            <a:endParaRPr sz="2000">
              <a:solidFill>
                <a:schemeClr val="dk1"/>
              </a:solidFill>
              <a:latin typeface="Trispace"/>
              <a:ea typeface="Trispace"/>
              <a:cs typeface="Trispace"/>
              <a:sym typeface="Trispace"/>
            </a:endParaRPr>
          </a:p>
        </p:txBody>
      </p:sp>
      <p:sp>
        <p:nvSpPr>
          <p:cNvPr id="941" name="Google Shape;941;p58"/>
          <p:cNvSpPr txBox="1"/>
          <p:nvPr/>
        </p:nvSpPr>
        <p:spPr>
          <a:xfrm>
            <a:off x="3048150" y="33299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Manager</a:t>
            </a:r>
            <a:endParaRPr sz="1200">
              <a:solidFill>
                <a:schemeClr val="dk1"/>
              </a:solidFill>
              <a:latin typeface="Maven Pro"/>
              <a:ea typeface="Maven Pro"/>
              <a:cs typeface="Maven Pro"/>
              <a:sym typeface="Maven Pro"/>
            </a:endParaRPr>
          </a:p>
        </p:txBody>
      </p:sp>
      <p:sp>
        <p:nvSpPr>
          <p:cNvPr id="942" name="Google Shape;942;p58"/>
          <p:cNvSpPr txBox="1"/>
          <p:nvPr/>
        </p:nvSpPr>
        <p:spPr>
          <a:xfrm>
            <a:off x="6161550" y="3026847"/>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Earth</a:t>
            </a:r>
            <a:endParaRPr sz="2000">
              <a:solidFill>
                <a:schemeClr val="dk1"/>
              </a:solidFill>
              <a:latin typeface="Trispace"/>
              <a:ea typeface="Trispace"/>
              <a:cs typeface="Trispace"/>
              <a:sym typeface="Trispace"/>
            </a:endParaRPr>
          </a:p>
        </p:txBody>
      </p:sp>
      <p:sp>
        <p:nvSpPr>
          <p:cNvPr id="943" name="Google Shape;943;p58"/>
          <p:cNvSpPr txBox="1"/>
          <p:nvPr/>
        </p:nvSpPr>
        <p:spPr>
          <a:xfrm>
            <a:off x="6161550" y="3329939"/>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Maven Pro"/>
                <a:ea typeface="Maven Pro"/>
                <a:cs typeface="Maven Pro"/>
                <a:sym typeface="Maven Pro"/>
              </a:rPr>
              <a:t>Manager</a:t>
            </a:r>
            <a:endParaRPr sz="1200">
              <a:solidFill>
                <a:schemeClr val="dk1"/>
              </a:solidFill>
              <a:latin typeface="Maven Pro"/>
              <a:ea typeface="Maven Pro"/>
              <a:cs typeface="Maven Pro"/>
              <a:sym typeface="Maven Pro"/>
            </a:endParaRPr>
          </a:p>
        </p:txBody>
      </p:sp>
      <p:sp>
        <p:nvSpPr>
          <p:cNvPr id="944" name="Google Shape;944;p58"/>
          <p:cNvSpPr txBox="1"/>
          <p:nvPr/>
        </p:nvSpPr>
        <p:spPr>
          <a:xfrm>
            <a:off x="2269800" y="2180356"/>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Jupiter</a:t>
            </a:r>
            <a:endParaRPr sz="2000">
              <a:solidFill>
                <a:schemeClr val="dk1"/>
              </a:solidFill>
              <a:latin typeface="Trispace"/>
              <a:ea typeface="Trispace"/>
              <a:cs typeface="Trispace"/>
              <a:sym typeface="Trispace"/>
            </a:endParaRPr>
          </a:p>
        </p:txBody>
      </p:sp>
      <p:sp>
        <p:nvSpPr>
          <p:cNvPr id="945" name="Google Shape;945;p58"/>
          <p:cNvSpPr txBox="1"/>
          <p:nvPr/>
        </p:nvSpPr>
        <p:spPr>
          <a:xfrm>
            <a:off x="2269800" y="2483463"/>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Department Head</a:t>
            </a:r>
            <a:endParaRPr sz="1200">
              <a:solidFill>
                <a:schemeClr val="dk1"/>
              </a:solidFill>
              <a:latin typeface="Maven Pro"/>
              <a:ea typeface="Maven Pro"/>
              <a:cs typeface="Maven Pro"/>
              <a:sym typeface="Maven Pro"/>
            </a:endParaRPr>
          </a:p>
        </p:txBody>
      </p:sp>
      <p:sp>
        <p:nvSpPr>
          <p:cNvPr id="946" name="Google Shape;946;p58"/>
          <p:cNvSpPr txBox="1"/>
          <p:nvPr/>
        </p:nvSpPr>
        <p:spPr>
          <a:xfrm>
            <a:off x="5383200" y="2180356"/>
            <a:ext cx="1491000" cy="40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Neptune</a:t>
            </a:r>
            <a:endParaRPr sz="2000">
              <a:solidFill>
                <a:schemeClr val="dk1"/>
              </a:solidFill>
              <a:latin typeface="Trispace"/>
              <a:ea typeface="Trispace"/>
              <a:cs typeface="Trispace"/>
              <a:sym typeface="Trispace"/>
            </a:endParaRPr>
          </a:p>
        </p:txBody>
      </p:sp>
      <p:sp>
        <p:nvSpPr>
          <p:cNvPr id="947" name="Google Shape;947;p58"/>
          <p:cNvSpPr txBox="1"/>
          <p:nvPr/>
        </p:nvSpPr>
        <p:spPr>
          <a:xfrm>
            <a:off x="5383200" y="2483463"/>
            <a:ext cx="1491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Department Head</a:t>
            </a:r>
            <a:endParaRPr sz="1200">
              <a:solidFill>
                <a:schemeClr val="dk1"/>
              </a:solidFill>
              <a:latin typeface="Maven Pro"/>
              <a:ea typeface="Maven Pro"/>
              <a:cs typeface="Maven Pro"/>
              <a:sym typeface="Maven Pro"/>
            </a:endParaRPr>
          </a:p>
        </p:txBody>
      </p:sp>
      <p:cxnSp>
        <p:nvCxnSpPr>
          <p:cNvPr id="948" name="Google Shape;948;p58"/>
          <p:cNvCxnSpPr>
            <a:stCxn id="925" idx="2"/>
            <a:endCxn id="944" idx="0"/>
          </p:cNvCxnSpPr>
          <p:nvPr/>
        </p:nvCxnSpPr>
        <p:spPr>
          <a:xfrm rot="5400000">
            <a:off x="3707550" y="1315814"/>
            <a:ext cx="172200" cy="1556700"/>
          </a:xfrm>
          <a:prstGeom prst="bentConnector3">
            <a:avLst>
              <a:gd fmla="val 50027" name="adj1"/>
            </a:avLst>
          </a:prstGeom>
          <a:noFill/>
          <a:ln cap="flat" cmpd="sng" w="9525">
            <a:solidFill>
              <a:schemeClr val="dk1"/>
            </a:solidFill>
            <a:prstDash val="solid"/>
            <a:round/>
            <a:headEnd len="med" w="med" type="none"/>
            <a:tailEnd len="med" w="med" type="none"/>
          </a:ln>
        </p:spPr>
      </p:cxnSp>
      <p:cxnSp>
        <p:nvCxnSpPr>
          <p:cNvPr id="949" name="Google Shape;949;p58"/>
          <p:cNvCxnSpPr>
            <a:stCxn id="925" idx="2"/>
            <a:endCxn id="946" idx="0"/>
          </p:cNvCxnSpPr>
          <p:nvPr/>
        </p:nvCxnSpPr>
        <p:spPr>
          <a:xfrm flipH="1" rot="-5400000">
            <a:off x="5264250" y="1315814"/>
            <a:ext cx="172200" cy="1556700"/>
          </a:xfrm>
          <a:prstGeom prst="bentConnector3">
            <a:avLst>
              <a:gd fmla="val 50027" name="adj1"/>
            </a:avLst>
          </a:prstGeom>
          <a:noFill/>
          <a:ln cap="flat" cmpd="sng" w="9525">
            <a:solidFill>
              <a:schemeClr val="dk1"/>
            </a:solidFill>
            <a:prstDash val="solid"/>
            <a:round/>
            <a:headEnd len="med" w="med" type="none"/>
            <a:tailEnd len="med" w="med" type="none"/>
          </a:ln>
        </p:spPr>
      </p:cxnSp>
      <p:cxnSp>
        <p:nvCxnSpPr>
          <p:cNvPr id="950" name="Google Shape;950;p58"/>
          <p:cNvCxnSpPr>
            <a:stCxn id="945" idx="2"/>
            <a:endCxn id="936" idx="0"/>
          </p:cNvCxnSpPr>
          <p:nvPr/>
        </p:nvCxnSpPr>
        <p:spPr>
          <a:xfrm rot="5400000">
            <a:off x="2540100" y="2551563"/>
            <a:ext cx="172200" cy="7782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951" name="Google Shape;951;p58"/>
          <p:cNvCxnSpPr>
            <a:stCxn id="937" idx="2"/>
            <a:endCxn id="926" idx="0"/>
          </p:cNvCxnSpPr>
          <p:nvPr/>
        </p:nvCxnSpPr>
        <p:spPr>
          <a:xfrm rot="5400000">
            <a:off x="1761750" y="3398039"/>
            <a:ext cx="172200" cy="778200"/>
          </a:xfrm>
          <a:prstGeom prst="bentConnector3">
            <a:avLst>
              <a:gd fmla="val 50029" name="adj1"/>
            </a:avLst>
          </a:prstGeom>
          <a:noFill/>
          <a:ln cap="flat" cmpd="sng" w="9525">
            <a:solidFill>
              <a:schemeClr val="dk1"/>
            </a:solidFill>
            <a:prstDash val="solid"/>
            <a:round/>
            <a:headEnd len="med" w="med" type="none"/>
            <a:tailEnd len="med" w="med" type="none"/>
          </a:ln>
        </p:spPr>
      </p:cxnSp>
      <p:cxnSp>
        <p:nvCxnSpPr>
          <p:cNvPr id="952" name="Google Shape;952;p58"/>
          <p:cNvCxnSpPr>
            <a:stCxn id="941" idx="2"/>
            <a:endCxn id="930" idx="0"/>
          </p:cNvCxnSpPr>
          <p:nvPr/>
        </p:nvCxnSpPr>
        <p:spPr>
          <a:xfrm rot="5400000">
            <a:off x="3318450" y="3398039"/>
            <a:ext cx="172200" cy="778200"/>
          </a:xfrm>
          <a:prstGeom prst="bentConnector3">
            <a:avLst>
              <a:gd fmla="val 50029" name="adj1"/>
            </a:avLst>
          </a:prstGeom>
          <a:noFill/>
          <a:ln cap="flat" cmpd="sng" w="9525">
            <a:solidFill>
              <a:schemeClr val="dk1"/>
            </a:solidFill>
            <a:prstDash val="solid"/>
            <a:round/>
            <a:headEnd len="med" w="med" type="none"/>
            <a:tailEnd len="med" w="med" type="none"/>
          </a:ln>
        </p:spPr>
      </p:cxnSp>
      <p:cxnSp>
        <p:nvCxnSpPr>
          <p:cNvPr id="953" name="Google Shape;953;p58"/>
          <p:cNvCxnSpPr>
            <a:stCxn id="947" idx="2"/>
            <a:endCxn id="938" idx="0"/>
          </p:cNvCxnSpPr>
          <p:nvPr/>
        </p:nvCxnSpPr>
        <p:spPr>
          <a:xfrm rot="5400000">
            <a:off x="5653500" y="2551563"/>
            <a:ext cx="172200" cy="7782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954" name="Google Shape;954;p58"/>
          <p:cNvCxnSpPr>
            <a:stCxn id="945" idx="2"/>
            <a:endCxn id="940" idx="0"/>
          </p:cNvCxnSpPr>
          <p:nvPr/>
        </p:nvCxnSpPr>
        <p:spPr>
          <a:xfrm flipH="1" rot="-5400000">
            <a:off x="3318450" y="2551413"/>
            <a:ext cx="172200" cy="7785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955" name="Google Shape;955;p58"/>
          <p:cNvCxnSpPr>
            <a:stCxn id="947" idx="2"/>
            <a:endCxn id="942" idx="0"/>
          </p:cNvCxnSpPr>
          <p:nvPr/>
        </p:nvCxnSpPr>
        <p:spPr>
          <a:xfrm flipH="1" rot="-5400000">
            <a:off x="6431850" y="2551413"/>
            <a:ext cx="172200" cy="7785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956" name="Google Shape;956;p58"/>
          <p:cNvCxnSpPr>
            <a:stCxn id="941" idx="2"/>
            <a:endCxn id="928" idx="0"/>
          </p:cNvCxnSpPr>
          <p:nvPr/>
        </p:nvCxnSpPr>
        <p:spPr>
          <a:xfrm flipH="1" rot="-5400000">
            <a:off x="4096800" y="3397889"/>
            <a:ext cx="172200" cy="778500"/>
          </a:xfrm>
          <a:prstGeom prst="bentConnector3">
            <a:avLst>
              <a:gd fmla="val 50029" name="adj1"/>
            </a:avLst>
          </a:prstGeom>
          <a:noFill/>
          <a:ln cap="flat" cmpd="sng" w="9525">
            <a:solidFill>
              <a:schemeClr val="dk1"/>
            </a:solidFill>
            <a:prstDash val="solid"/>
            <a:round/>
            <a:headEnd len="med" w="med" type="none"/>
            <a:tailEnd len="med" w="med" type="none"/>
          </a:ln>
        </p:spPr>
      </p:cxnSp>
      <p:cxnSp>
        <p:nvCxnSpPr>
          <p:cNvPr id="957" name="Google Shape;957;p58"/>
          <p:cNvCxnSpPr>
            <a:stCxn id="943" idx="2"/>
            <a:endCxn id="932" idx="0"/>
          </p:cNvCxnSpPr>
          <p:nvPr/>
        </p:nvCxnSpPr>
        <p:spPr>
          <a:xfrm rot="5400000">
            <a:off x="6431850" y="3398039"/>
            <a:ext cx="172200" cy="778200"/>
          </a:xfrm>
          <a:prstGeom prst="bentConnector3">
            <a:avLst>
              <a:gd fmla="val 50029" name="adj1"/>
            </a:avLst>
          </a:prstGeom>
          <a:noFill/>
          <a:ln cap="flat" cmpd="sng" w="9525">
            <a:solidFill>
              <a:schemeClr val="dk1"/>
            </a:solidFill>
            <a:prstDash val="solid"/>
            <a:round/>
            <a:headEnd len="med" w="med" type="none"/>
            <a:tailEnd len="med" w="med" type="none"/>
          </a:ln>
        </p:spPr>
      </p:cxnSp>
      <p:cxnSp>
        <p:nvCxnSpPr>
          <p:cNvPr id="958" name="Google Shape;958;p58"/>
          <p:cNvCxnSpPr>
            <a:stCxn id="943" idx="2"/>
            <a:endCxn id="934" idx="0"/>
          </p:cNvCxnSpPr>
          <p:nvPr/>
        </p:nvCxnSpPr>
        <p:spPr>
          <a:xfrm flipH="1" rot="-5400000">
            <a:off x="7210200" y="3397889"/>
            <a:ext cx="172200" cy="778500"/>
          </a:xfrm>
          <a:prstGeom prst="bentConnector3">
            <a:avLst>
              <a:gd fmla="val 50029"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sp>
        <p:nvSpPr>
          <p:cNvPr id="963" name="Google Shape;963;p5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overview_</a:t>
            </a:r>
            <a:endParaRPr/>
          </a:p>
        </p:txBody>
      </p:sp>
      <p:sp>
        <p:nvSpPr>
          <p:cNvPr id="964" name="Google Shape;964;p59"/>
          <p:cNvSpPr/>
          <p:nvPr/>
        </p:nvSpPr>
        <p:spPr>
          <a:xfrm>
            <a:off x="5622895" y="1537450"/>
            <a:ext cx="2801100" cy="2801100"/>
          </a:xfrm>
          <a:prstGeom prst="ellipse">
            <a:avLst/>
          </a:prstGeom>
          <a:gradFill>
            <a:gsLst>
              <a:gs pos="0">
                <a:schemeClr val="dk2"/>
              </a:gs>
              <a:gs pos="100000">
                <a:schemeClr val="accent1"/>
              </a:gs>
            </a:gsLst>
            <a:lin ang="5400012" scaled="0"/>
          </a:gra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$75M</a:t>
            </a:r>
            <a:endParaRPr>
              <a:solidFill>
                <a:schemeClr val="dk1"/>
              </a:solidFill>
              <a:latin typeface="Trispace"/>
              <a:ea typeface="Trispace"/>
              <a:cs typeface="Trispace"/>
              <a:sym typeface="Trispace"/>
            </a:endParaRPr>
          </a:p>
        </p:txBody>
      </p:sp>
      <p:sp>
        <p:nvSpPr>
          <p:cNvPr id="965" name="Google Shape;965;p59"/>
          <p:cNvSpPr/>
          <p:nvPr/>
        </p:nvSpPr>
        <p:spPr>
          <a:xfrm>
            <a:off x="6058174" y="2408050"/>
            <a:ext cx="1930500" cy="1930500"/>
          </a:xfrm>
          <a:prstGeom prst="ellipse">
            <a:avLst/>
          </a:prstGeom>
          <a:gradFill>
            <a:gsLst>
              <a:gs pos="0">
                <a:schemeClr val="lt2"/>
              </a:gs>
              <a:gs pos="100000">
                <a:schemeClr val="accent1"/>
              </a:gs>
            </a:gsLst>
            <a:lin ang="5400012" scaled="0"/>
          </a:gra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$55M</a:t>
            </a:r>
            <a:endParaRPr>
              <a:solidFill>
                <a:schemeClr val="dk1"/>
              </a:solidFill>
              <a:latin typeface="Trispace"/>
              <a:ea typeface="Trispace"/>
              <a:cs typeface="Trispace"/>
              <a:sym typeface="Trispace"/>
            </a:endParaRPr>
          </a:p>
        </p:txBody>
      </p:sp>
      <p:sp>
        <p:nvSpPr>
          <p:cNvPr id="966" name="Google Shape;966;p59"/>
          <p:cNvSpPr/>
          <p:nvPr/>
        </p:nvSpPr>
        <p:spPr>
          <a:xfrm>
            <a:off x="6416550" y="3124750"/>
            <a:ext cx="1214100" cy="1213800"/>
          </a:xfrm>
          <a:prstGeom prst="ellipse">
            <a:avLst/>
          </a:prstGeom>
          <a:gradFill>
            <a:gsLst>
              <a:gs pos="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rispace"/>
                <a:ea typeface="Trispace"/>
                <a:cs typeface="Trispace"/>
                <a:sym typeface="Trispace"/>
              </a:rPr>
              <a:t>$35M</a:t>
            </a:r>
            <a:endParaRPr>
              <a:solidFill>
                <a:schemeClr val="dk1"/>
              </a:solidFill>
              <a:latin typeface="Trispace"/>
              <a:ea typeface="Trispace"/>
              <a:cs typeface="Trispace"/>
              <a:sym typeface="Trispace"/>
            </a:endParaRPr>
          </a:p>
        </p:txBody>
      </p:sp>
      <p:sp>
        <p:nvSpPr>
          <p:cNvPr id="967" name="Google Shape;967;p59"/>
          <p:cNvSpPr txBox="1"/>
          <p:nvPr/>
        </p:nvSpPr>
        <p:spPr>
          <a:xfrm flipH="1">
            <a:off x="720001" y="3546429"/>
            <a:ext cx="3446400" cy="81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Indicate the current market size, which represents the portion of the target market that the company has successfully captured</a:t>
            </a:r>
            <a:endParaRPr sz="1200">
              <a:solidFill>
                <a:schemeClr val="dk1"/>
              </a:solidFill>
              <a:latin typeface="Maven Pro"/>
              <a:ea typeface="Maven Pro"/>
              <a:cs typeface="Maven Pro"/>
              <a:sym typeface="Maven Pro"/>
            </a:endParaRPr>
          </a:p>
        </p:txBody>
      </p:sp>
      <p:sp>
        <p:nvSpPr>
          <p:cNvPr id="968" name="Google Shape;968;p59"/>
          <p:cNvSpPr txBox="1"/>
          <p:nvPr/>
        </p:nvSpPr>
        <p:spPr>
          <a:xfrm flipH="1">
            <a:off x="713107" y="1512675"/>
            <a:ext cx="3446400" cy="81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Include the total size of the market, which represents the entire potential customer base for the product or service</a:t>
            </a:r>
            <a:endParaRPr sz="1200">
              <a:solidFill>
                <a:schemeClr val="dk1"/>
              </a:solidFill>
              <a:latin typeface="Maven Pro"/>
              <a:ea typeface="Maven Pro"/>
              <a:cs typeface="Maven Pro"/>
              <a:sym typeface="Maven Pro"/>
            </a:endParaRPr>
          </a:p>
        </p:txBody>
      </p:sp>
      <p:sp>
        <p:nvSpPr>
          <p:cNvPr id="969" name="Google Shape;969;p59"/>
          <p:cNvSpPr txBox="1"/>
          <p:nvPr/>
        </p:nvSpPr>
        <p:spPr>
          <a:xfrm flipH="1">
            <a:off x="713101" y="2529547"/>
            <a:ext cx="3446400" cy="81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aven Pro"/>
                <a:ea typeface="Maven Pro"/>
                <a:cs typeface="Maven Pro"/>
                <a:sym typeface="Maven Pro"/>
              </a:rPr>
              <a:t>Identify the target market for the product or service, which may be a subset of the total market. This could be based on factors such as demographics, geography, or specific needs</a:t>
            </a:r>
            <a:endParaRPr sz="1200">
              <a:solidFill>
                <a:schemeClr val="dk1"/>
              </a:solidFill>
              <a:latin typeface="Maven Pro"/>
              <a:ea typeface="Maven Pro"/>
              <a:cs typeface="Maven Pro"/>
              <a:sym typeface="Maven Pro"/>
            </a:endParaRPr>
          </a:p>
        </p:txBody>
      </p:sp>
      <p:sp>
        <p:nvSpPr>
          <p:cNvPr id="970" name="Google Shape;970;p59"/>
          <p:cNvSpPr txBox="1"/>
          <p:nvPr/>
        </p:nvSpPr>
        <p:spPr>
          <a:xfrm flipH="1">
            <a:off x="4159552" y="1512750"/>
            <a:ext cx="11346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Outer circle</a:t>
            </a:r>
            <a:endParaRPr sz="1800">
              <a:solidFill>
                <a:schemeClr val="dk1"/>
              </a:solidFill>
              <a:latin typeface="Trispace"/>
              <a:ea typeface="Trispace"/>
              <a:cs typeface="Trispace"/>
              <a:sym typeface="Trispace"/>
            </a:endParaRPr>
          </a:p>
        </p:txBody>
      </p:sp>
      <p:sp>
        <p:nvSpPr>
          <p:cNvPr id="971" name="Google Shape;971;p59"/>
          <p:cNvSpPr txBox="1"/>
          <p:nvPr/>
        </p:nvSpPr>
        <p:spPr>
          <a:xfrm flipH="1">
            <a:off x="4159552" y="2529589"/>
            <a:ext cx="11346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Middle circle</a:t>
            </a:r>
            <a:endParaRPr sz="1800">
              <a:solidFill>
                <a:schemeClr val="dk1"/>
              </a:solidFill>
              <a:latin typeface="Trispace"/>
              <a:ea typeface="Trispace"/>
              <a:cs typeface="Trispace"/>
              <a:sym typeface="Trispace"/>
            </a:endParaRPr>
          </a:p>
        </p:txBody>
      </p:sp>
      <p:sp>
        <p:nvSpPr>
          <p:cNvPr id="972" name="Google Shape;972;p59"/>
          <p:cNvSpPr txBox="1"/>
          <p:nvPr/>
        </p:nvSpPr>
        <p:spPr>
          <a:xfrm flipH="1">
            <a:off x="4165550" y="3546428"/>
            <a:ext cx="11346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Inner circle</a:t>
            </a:r>
            <a:endParaRPr sz="1800">
              <a:solidFill>
                <a:schemeClr val="dk1"/>
              </a:solidFill>
              <a:latin typeface="Trispace"/>
              <a:ea typeface="Trispace"/>
              <a:cs typeface="Trispace"/>
              <a:sym typeface="Trispace"/>
            </a:endParaRPr>
          </a:p>
        </p:txBody>
      </p:sp>
      <p:cxnSp>
        <p:nvCxnSpPr>
          <p:cNvPr id="973" name="Google Shape;973;p59"/>
          <p:cNvCxnSpPr>
            <a:stCxn id="970" idx="1"/>
          </p:cNvCxnSpPr>
          <p:nvPr/>
        </p:nvCxnSpPr>
        <p:spPr>
          <a:xfrm>
            <a:off x="5294152" y="1921200"/>
            <a:ext cx="649800" cy="0"/>
          </a:xfrm>
          <a:prstGeom prst="straightConnector1">
            <a:avLst/>
          </a:prstGeom>
          <a:noFill/>
          <a:ln cap="flat" cmpd="sng" w="9525">
            <a:solidFill>
              <a:schemeClr val="dk1"/>
            </a:solidFill>
            <a:prstDash val="solid"/>
            <a:round/>
            <a:headEnd len="med" w="med" type="none"/>
            <a:tailEnd len="med" w="med" type="none"/>
          </a:ln>
        </p:spPr>
      </p:cxnSp>
      <p:cxnSp>
        <p:nvCxnSpPr>
          <p:cNvPr id="974" name="Google Shape;974;p59"/>
          <p:cNvCxnSpPr>
            <a:stCxn id="971" idx="1"/>
          </p:cNvCxnSpPr>
          <p:nvPr/>
        </p:nvCxnSpPr>
        <p:spPr>
          <a:xfrm>
            <a:off x="5294152" y="2938039"/>
            <a:ext cx="878700" cy="0"/>
          </a:xfrm>
          <a:prstGeom prst="straightConnector1">
            <a:avLst/>
          </a:prstGeom>
          <a:noFill/>
          <a:ln cap="flat" cmpd="sng" w="9525">
            <a:solidFill>
              <a:schemeClr val="dk1"/>
            </a:solidFill>
            <a:prstDash val="solid"/>
            <a:round/>
            <a:headEnd len="med" w="med" type="none"/>
            <a:tailEnd len="med" w="med" type="none"/>
          </a:ln>
        </p:spPr>
      </p:cxnSp>
      <p:cxnSp>
        <p:nvCxnSpPr>
          <p:cNvPr id="975" name="Google Shape;975;p59"/>
          <p:cNvCxnSpPr>
            <a:stCxn id="972" idx="1"/>
          </p:cNvCxnSpPr>
          <p:nvPr/>
        </p:nvCxnSpPr>
        <p:spPr>
          <a:xfrm>
            <a:off x="5300150" y="3954878"/>
            <a:ext cx="1287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sp>
        <p:nvSpPr>
          <p:cNvPr id="980" name="Google Shape;980;p6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infographics_</a:t>
            </a:r>
            <a:endParaRPr/>
          </a:p>
        </p:txBody>
      </p:sp>
      <p:graphicFrame>
        <p:nvGraphicFramePr>
          <p:cNvPr id="981" name="Google Shape;981;p60"/>
          <p:cNvGraphicFramePr/>
          <p:nvPr/>
        </p:nvGraphicFramePr>
        <p:xfrm>
          <a:off x="754150" y="1176984"/>
          <a:ext cx="3000000" cy="3000000"/>
        </p:xfrm>
        <a:graphic>
          <a:graphicData uri="http://schemas.openxmlformats.org/drawingml/2006/table">
            <a:tbl>
              <a:tblPr>
                <a:noFill/>
                <a:tableStyleId>{1A7B9425-830E-4FCB-9170-C084828A714B}</a:tableStyleId>
              </a:tblPr>
              <a:tblGrid>
                <a:gridCol w="1339075"/>
                <a:gridCol w="382850"/>
                <a:gridCol w="456700"/>
                <a:gridCol w="419775"/>
                <a:gridCol w="419775"/>
                <a:gridCol w="419775"/>
                <a:gridCol w="419775"/>
                <a:gridCol w="419775"/>
                <a:gridCol w="419775"/>
                <a:gridCol w="419775"/>
                <a:gridCol w="419775"/>
                <a:gridCol w="419775"/>
                <a:gridCol w="419775"/>
                <a:gridCol w="382850"/>
                <a:gridCol w="456700"/>
                <a:gridCol w="419775"/>
              </a:tblGrid>
              <a:tr h="435850">
                <a:tc>
                  <a:txBody>
                    <a:bodyPr/>
                    <a:lstStyle/>
                    <a:p>
                      <a:pPr indent="0" lvl="0" marL="0" rtl="0" algn="l">
                        <a:spcBef>
                          <a:spcPts val="0"/>
                        </a:spcBef>
                        <a:spcAft>
                          <a:spcPts val="0"/>
                        </a:spcAft>
                        <a:buNone/>
                      </a:pPr>
                      <a:r>
                        <a:t/>
                      </a:r>
                      <a:endParaRPr sz="2000">
                        <a:solidFill>
                          <a:schemeClr val="dk1"/>
                        </a:solidFill>
                        <a:latin typeface="Trispace"/>
                        <a:ea typeface="Trispace"/>
                        <a:cs typeface="Trispace"/>
                        <a:sym typeface="Trispace"/>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gridSpan="3">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Jan</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Feb</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Mar</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Apr</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May</a:t>
                      </a:r>
                      <a:endParaRPr sz="20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381375">
                <a:tc>
                  <a:txBody>
                    <a:bodyPr/>
                    <a:lstStyle/>
                    <a:p>
                      <a:pPr indent="0" lvl="0" marL="0" rtl="0" algn="ctr">
                        <a:spcBef>
                          <a:spcPts val="0"/>
                        </a:spcBef>
                        <a:spcAft>
                          <a:spcPts val="0"/>
                        </a:spcAft>
                        <a:buNone/>
                      </a:pPr>
                      <a:r>
                        <a:rPr lang="en" sz="1600">
                          <a:solidFill>
                            <a:schemeClr val="dk1"/>
                          </a:solidFill>
                          <a:latin typeface="Trispace"/>
                          <a:ea typeface="Trispace"/>
                          <a:cs typeface="Trispace"/>
                          <a:sym typeface="Trispace"/>
                        </a:rPr>
                        <a:t>Task 01</a:t>
                      </a:r>
                      <a:endParaRPr sz="1600">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375">
                <a:tc>
                  <a:txBody>
                    <a:bodyPr/>
                    <a:lstStyle/>
                    <a:p>
                      <a:pPr indent="0" lvl="0" marL="0" rtl="0" algn="ctr">
                        <a:spcBef>
                          <a:spcPts val="0"/>
                        </a:spcBef>
                        <a:spcAft>
                          <a:spcPts val="0"/>
                        </a:spcAft>
                        <a:buNone/>
                      </a:pPr>
                      <a:r>
                        <a:rPr lang="en" sz="1600">
                          <a:solidFill>
                            <a:schemeClr val="dk1"/>
                          </a:solidFill>
                          <a:latin typeface="Trispace"/>
                          <a:ea typeface="Trispace"/>
                          <a:cs typeface="Trispace"/>
                          <a:sym typeface="Trispace"/>
                        </a:rPr>
                        <a:t>Task 02</a:t>
                      </a:r>
                      <a:endParaRPr sz="1600">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375">
                <a:tc>
                  <a:txBody>
                    <a:bodyPr/>
                    <a:lstStyle/>
                    <a:p>
                      <a:pPr indent="0" lvl="0" marL="0" rtl="0" algn="ctr">
                        <a:spcBef>
                          <a:spcPts val="0"/>
                        </a:spcBef>
                        <a:spcAft>
                          <a:spcPts val="0"/>
                        </a:spcAft>
                        <a:buNone/>
                      </a:pPr>
                      <a:r>
                        <a:rPr lang="en" sz="1600">
                          <a:solidFill>
                            <a:schemeClr val="dk1"/>
                          </a:solidFill>
                          <a:latin typeface="Trispace"/>
                          <a:ea typeface="Trispace"/>
                          <a:cs typeface="Trispace"/>
                          <a:sym typeface="Trispace"/>
                        </a:rPr>
                        <a:t>Task 03</a:t>
                      </a:r>
                      <a:endParaRPr sz="1600">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375">
                <a:tc>
                  <a:txBody>
                    <a:bodyPr/>
                    <a:lstStyle/>
                    <a:p>
                      <a:pPr indent="0" lvl="0" marL="0" rtl="0" algn="ctr">
                        <a:spcBef>
                          <a:spcPts val="0"/>
                        </a:spcBef>
                        <a:spcAft>
                          <a:spcPts val="0"/>
                        </a:spcAft>
                        <a:buNone/>
                      </a:pPr>
                      <a:r>
                        <a:rPr lang="en" sz="1600">
                          <a:solidFill>
                            <a:schemeClr val="dk1"/>
                          </a:solidFill>
                          <a:latin typeface="Trispace"/>
                          <a:ea typeface="Trispace"/>
                          <a:cs typeface="Trispace"/>
                          <a:sym typeface="Trispace"/>
                        </a:rPr>
                        <a:t>Task 04</a:t>
                      </a:r>
                      <a:endParaRPr sz="1600">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375">
                <a:tc>
                  <a:txBody>
                    <a:bodyPr/>
                    <a:lstStyle/>
                    <a:p>
                      <a:pPr indent="0" lvl="0" marL="0" rtl="0" algn="ctr">
                        <a:spcBef>
                          <a:spcPts val="0"/>
                        </a:spcBef>
                        <a:spcAft>
                          <a:spcPts val="0"/>
                        </a:spcAft>
                        <a:buNone/>
                      </a:pPr>
                      <a:r>
                        <a:rPr lang="en" sz="1600">
                          <a:solidFill>
                            <a:schemeClr val="dk1"/>
                          </a:solidFill>
                          <a:latin typeface="Trispace"/>
                          <a:ea typeface="Trispace"/>
                          <a:cs typeface="Trispace"/>
                          <a:sym typeface="Trispace"/>
                        </a:rPr>
                        <a:t>Task 05</a:t>
                      </a:r>
                      <a:endParaRPr sz="1600">
                        <a:solidFill>
                          <a:schemeClr val="dk1"/>
                        </a:solidFill>
                        <a:latin typeface="Trispace"/>
                        <a:ea typeface="Trispace"/>
                        <a:cs typeface="Trispace"/>
                        <a:sym typeface="Trispac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9525">
                      <a:solidFill>
                        <a:schemeClr val="dk1"/>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Maven Pro"/>
                        <a:ea typeface="Maven Pro"/>
                        <a:cs typeface="Maven Pro"/>
                        <a:sym typeface="Maven Pro"/>
                      </a:endParaRPr>
                    </a:p>
                  </a:txBody>
                  <a:tcPr marT="91425" marB="91425" marR="91425" marL="91425">
                    <a:lnL cap="flat" cmpd="sng" w="19050">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82" name="Google Shape;982;p60"/>
          <p:cNvSpPr txBox="1"/>
          <p:nvPr/>
        </p:nvSpPr>
        <p:spPr>
          <a:xfrm>
            <a:off x="1055825" y="3885032"/>
            <a:ext cx="1347300" cy="6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chemeClr val="dk1"/>
                </a:solidFill>
                <a:latin typeface="Trispace"/>
                <a:ea typeface="Trispace"/>
                <a:cs typeface="Trispace"/>
                <a:sym typeface="Trispace"/>
              </a:rPr>
              <a:t>Team 01</a:t>
            </a:r>
            <a:endParaRPr sz="2000">
              <a:solidFill>
                <a:schemeClr val="dk1"/>
              </a:solidFill>
              <a:latin typeface="Trispace"/>
              <a:ea typeface="Trispace"/>
              <a:cs typeface="Trispace"/>
              <a:sym typeface="Trispace"/>
            </a:endParaRPr>
          </a:p>
        </p:txBody>
      </p:sp>
      <p:sp>
        <p:nvSpPr>
          <p:cNvPr id="983" name="Google Shape;983;p60"/>
          <p:cNvSpPr txBox="1"/>
          <p:nvPr/>
        </p:nvSpPr>
        <p:spPr>
          <a:xfrm>
            <a:off x="2403125" y="3885032"/>
            <a:ext cx="2036400" cy="6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Give a brief description of this team and their responsibilities</a:t>
            </a:r>
            <a:endParaRPr sz="1200">
              <a:solidFill>
                <a:schemeClr val="dk1"/>
              </a:solidFill>
              <a:latin typeface="Maven Pro"/>
              <a:ea typeface="Maven Pro"/>
              <a:cs typeface="Maven Pro"/>
              <a:sym typeface="Maven Pro"/>
            </a:endParaRPr>
          </a:p>
        </p:txBody>
      </p:sp>
      <p:sp>
        <p:nvSpPr>
          <p:cNvPr id="984" name="Google Shape;984;p60"/>
          <p:cNvSpPr txBox="1"/>
          <p:nvPr/>
        </p:nvSpPr>
        <p:spPr>
          <a:xfrm>
            <a:off x="4965750" y="3885032"/>
            <a:ext cx="1347300" cy="6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chemeClr val="dk1"/>
                </a:solidFill>
                <a:latin typeface="Trispace"/>
                <a:ea typeface="Trispace"/>
                <a:cs typeface="Trispace"/>
                <a:sym typeface="Trispace"/>
              </a:rPr>
              <a:t>Team 02</a:t>
            </a:r>
            <a:endParaRPr sz="2000">
              <a:solidFill>
                <a:schemeClr val="dk1"/>
              </a:solidFill>
              <a:latin typeface="Trispace"/>
              <a:ea typeface="Trispace"/>
              <a:cs typeface="Trispace"/>
              <a:sym typeface="Trispace"/>
            </a:endParaRPr>
          </a:p>
        </p:txBody>
      </p:sp>
      <p:sp>
        <p:nvSpPr>
          <p:cNvPr id="985" name="Google Shape;985;p60"/>
          <p:cNvSpPr txBox="1"/>
          <p:nvPr/>
        </p:nvSpPr>
        <p:spPr>
          <a:xfrm>
            <a:off x="6313050" y="3885032"/>
            <a:ext cx="2036400" cy="6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Give a brief description of this team and their responsibilities</a:t>
            </a:r>
            <a:endParaRPr sz="1200">
              <a:solidFill>
                <a:schemeClr val="dk1"/>
              </a:solidFill>
              <a:latin typeface="Maven Pro"/>
              <a:ea typeface="Maven Pro"/>
              <a:cs typeface="Maven Pro"/>
              <a:sym typeface="Maven Pro"/>
            </a:endParaRPr>
          </a:p>
        </p:txBody>
      </p:sp>
      <p:sp>
        <p:nvSpPr>
          <p:cNvPr id="986" name="Google Shape;986;p60"/>
          <p:cNvSpPr/>
          <p:nvPr/>
        </p:nvSpPr>
        <p:spPr>
          <a:xfrm>
            <a:off x="4704457" y="4136107"/>
            <a:ext cx="185100" cy="1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p:nvPr/>
        </p:nvSpPr>
        <p:spPr>
          <a:xfrm>
            <a:off x="794557" y="4136107"/>
            <a:ext cx="185100" cy="185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1" name="Shape 991"/>
        <p:cNvGrpSpPr/>
        <p:nvPr/>
      </p:nvGrpSpPr>
      <p:grpSpPr>
        <a:xfrm>
          <a:off x="0" y="0"/>
          <a:ext cx="0" cy="0"/>
          <a:chOff x="0" y="0"/>
          <a:chExt cx="0" cy="0"/>
        </a:xfrm>
      </p:grpSpPr>
      <p:sp>
        <p:nvSpPr>
          <p:cNvPr id="992" name="Google Shape;992;p6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dashboard_</a:t>
            </a:r>
            <a:endParaRPr/>
          </a:p>
        </p:txBody>
      </p:sp>
      <p:graphicFrame>
        <p:nvGraphicFramePr>
          <p:cNvPr id="993" name="Google Shape;993;p61"/>
          <p:cNvGraphicFramePr/>
          <p:nvPr/>
        </p:nvGraphicFramePr>
        <p:xfrm>
          <a:off x="3998238" y="2566774"/>
          <a:ext cx="3000000" cy="3000000"/>
        </p:xfrm>
        <a:graphic>
          <a:graphicData uri="http://schemas.openxmlformats.org/drawingml/2006/table">
            <a:tbl>
              <a:tblPr>
                <a:noFill/>
                <a:tableStyleId>{1A7B9425-830E-4FCB-9170-C084828A714B}</a:tableStyleId>
              </a:tblPr>
              <a:tblGrid>
                <a:gridCol w="1475250"/>
                <a:gridCol w="1475250"/>
                <a:gridCol w="1475250"/>
              </a:tblGrid>
              <a:tr h="423000">
                <a:tc>
                  <a:txBody>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Product</a:t>
                      </a:r>
                      <a:endParaRPr sz="1800">
                        <a:solidFill>
                          <a:schemeClr val="dk1"/>
                        </a:solidFill>
                        <a:latin typeface="Trispace"/>
                        <a:ea typeface="Trispace"/>
                        <a:cs typeface="Trispace"/>
                        <a:sym typeface="Trispac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Column 1</a:t>
                      </a:r>
                      <a:endParaRPr sz="18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Trispace"/>
                          <a:ea typeface="Trispace"/>
                          <a:cs typeface="Trispace"/>
                          <a:sym typeface="Trispace"/>
                        </a:rPr>
                        <a:t>Column 2</a:t>
                      </a:r>
                      <a:endParaRPr sz="1800">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227750">
                <a:tc>
                  <a:txBody>
                    <a:bodyPr/>
                    <a:lstStyle/>
                    <a:p>
                      <a:pPr indent="0" lvl="0" marL="0" rtl="0" algn="ctr">
                        <a:spcBef>
                          <a:spcPts val="0"/>
                        </a:spcBef>
                        <a:spcAft>
                          <a:spcPts val="0"/>
                        </a:spcAft>
                        <a:buNone/>
                      </a:pPr>
                      <a:r>
                        <a:rPr lang="en">
                          <a:solidFill>
                            <a:schemeClr val="dk1"/>
                          </a:solidFill>
                          <a:latin typeface="Trispace"/>
                          <a:ea typeface="Trispace"/>
                          <a:cs typeface="Trispace"/>
                          <a:sym typeface="Trispace"/>
                        </a:rPr>
                        <a:t>Jupiter</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50%</a:t>
                      </a:r>
                      <a:endParaRPr>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2,000,000</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7750">
                <a:tc>
                  <a:txBody>
                    <a:bodyPr/>
                    <a:lstStyle/>
                    <a:p>
                      <a:pPr indent="0" lvl="0" marL="0" rtl="0" algn="ctr">
                        <a:spcBef>
                          <a:spcPts val="0"/>
                        </a:spcBef>
                        <a:spcAft>
                          <a:spcPts val="0"/>
                        </a:spcAft>
                        <a:buNone/>
                      </a:pPr>
                      <a:r>
                        <a:rPr lang="en">
                          <a:solidFill>
                            <a:schemeClr val="dk1"/>
                          </a:solidFill>
                          <a:latin typeface="Trispace"/>
                          <a:ea typeface="Trispace"/>
                          <a:cs typeface="Trispace"/>
                          <a:sym typeface="Trispace"/>
                        </a:rPr>
                        <a:t>Saturn</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20%</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50,000</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7750">
                <a:tc>
                  <a:txBody>
                    <a:bodyPr/>
                    <a:lstStyle/>
                    <a:p>
                      <a:pPr indent="0" lvl="0" marL="0" rtl="0" algn="ctr">
                        <a:spcBef>
                          <a:spcPts val="0"/>
                        </a:spcBef>
                        <a:spcAft>
                          <a:spcPts val="0"/>
                        </a:spcAft>
                        <a:buNone/>
                      </a:pPr>
                      <a:r>
                        <a:rPr lang="en">
                          <a:solidFill>
                            <a:schemeClr val="dk1"/>
                          </a:solidFill>
                          <a:latin typeface="Trispace"/>
                          <a:ea typeface="Trispace"/>
                          <a:cs typeface="Trispace"/>
                          <a:sym typeface="Trispace"/>
                        </a:rPr>
                        <a:t>Mercury</a:t>
                      </a:r>
                      <a:endParaRPr>
                        <a:solidFill>
                          <a:schemeClr val="dk1"/>
                        </a:solidFill>
                        <a:latin typeface="Trispace"/>
                        <a:ea typeface="Trispace"/>
                        <a:cs typeface="Trispace"/>
                        <a:sym typeface="Trispac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100%</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1,500,000</a:t>
                      </a:r>
                      <a:endParaRPr sz="1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994" name="Google Shape;994;p61"/>
          <p:cNvSpPr txBox="1"/>
          <p:nvPr/>
        </p:nvSpPr>
        <p:spPr>
          <a:xfrm>
            <a:off x="6244075" y="1919303"/>
            <a:ext cx="20241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Bugs were fixed and the final product is ready</a:t>
            </a:r>
            <a:endParaRPr sz="1200">
              <a:solidFill>
                <a:schemeClr val="dk1"/>
              </a:solidFill>
              <a:latin typeface="Maven Pro"/>
              <a:ea typeface="Maven Pro"/>
              <a:cs typeface="Maven Pro"/>
              <a:sym typeface="Maven Pro"/>
            </a:endParaRPr>
          </a:p>
        </p:txBody>
      </p:sp>
      <p:sp>
        <p:nvSpPr>
          <p:cNvPr id="995" name="Google Shape;995;p61"/>
          <p:cNvSpPr txBox="1"/>
          <p:nvPr/>
        </p:nvSpPr>
        <p:spPr>
          <a:xfrm>
            <a:off x="875675" y="1919303"/>
            <a:ext cx="20241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Development was mostly good in the beginning</a:t>
            </a:r>
            <a:endParaRPr sz="1200">
              <a:solidFill>
                <a:schemeClr val="dk1"/>
              </a:solidFill>
              <a:latin typeface="Maven Pro"/>
              <a:ea typeface="Maven Pro"/>
              <a:cs typeface="Maven Pro"/>
              <a:sym typeface="Maven Pro"/>
            </a:endParaRPr>
          </a:p>
        </p:txBody>
      </p:sp>
      <p:sp>
        <p:nvSpPr>
          <p:cNvPr id="996" name="Google Shape;996;p61"/>
          <p:cNvSpPr txBox="1"/>
          <p:nvPr/>
        </p:nvSpPr>
        <p:spPr>
          <a:xfrm>
            <a:off x="3559875" y="1919303"/>
            <a:ext cx="20241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The company faced some difficulties halfway</a:t>
            </a:r>
            <a:endParaRPr sz="1200">
              <a:solidFill>
                <a:schemeClr val="dk1"/>
              </a:solidFill>
              <a:latin typeface="Maven Pro"/>
              <a:ea typeface="Maven Pro"/>
              <a:cs typeface="Maven Pro"/>
              <a:sym typeface="Maven Pro"/>
            </a:endParaRPr>
          </a:p>
        </p:txBody>
      </p:sp>
      <p:sp>
        <p:nvSpPr>
          <p:cNvPr id="997" name="Google Shape;997;p61"/>
          <p:cNvSpPr txBox="1"/>
          <p:nvPr/>
        </p:nvSpPr>
        <p:spPr>
          <a:xfrm>
            <a:off x="3559938" y="1636703"/>
            <a:ext cx="20241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45%</a:t>
            </a:r>
            <a:endParaRPr sz="2000">
              <a:solidFill>
                <a:schemeClr val="dk1"/>
              </a:solidFill>
              <a:latin typeface="Trispace"/>
              <a:ea typeface="Trispace"/>
              <a:cs typeface="Trispace"/>
              <a:sym typeface="Trispace"/>
            </a:endParaRPr>
          </a:p>
        </p:txBody>
      </p:sp>
      <p:sp>
        <p:nvSpPr>
          <p:cNvPr id="998" name="Google Shape;998;p61"/>
          <p:cNvSpPr txBox="1"/>
          <p:nvPr/>
        </p:nvSpPr>
        <p:spPr>
          <a:xfrm>
            <a:off x="6244217" y="1636703"/>
            <a:ext cx="20241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100%</a:t>
            </a:r>
            <a:endParaRPr sz="2000">
              <a:solidFill>
                <a:schemeClr val="dk1"/>
              </a:solidFill>
              <a:latin typeface="Trispace"/>
              <a:ea typeface="Trispace"/>
              <a:cs typeface="Trispace"/>
              <a:sym typeface="Trispace"/>
            </a:endParaRPr>
          </a:p>
        </p:txBody>
      </p:sp>
      <p:sp>
        <p:nvSpPr>
          <p:cNvPr id="999" name="Google Shape;999;p61"/>
          <p:cNvSpPr txBox="1"/>
          <p:nvPr/>
        </p:nvSpPr>
        <p:spPr>
          <a:xfrm>
            <a:off x="875675" y="1636703"/>
            <a:ext cx="20241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rispace"/>
                <a:ea typeface="Trispace"/>
                <a:cs typeface="Trispace"/>
                <a:sym typeface="Trispace"/>
              </a:rPr>
              <a:t>70%</a:t>
            </a:r>
            <a:endParaRPr sz="2000">
              <a:solidFill>
                <a:schemeClr val="dk1"/>
              </a:solidFill>
              <a:latin typeface="Trispace"/>
              <a:ea typeface="Trispace"/>
              <a:cs typeface="Trispace"/>
              <a:sym typeface="Trispace"/>
            </a:endParaRPr>
          </a:p>
        </p:txBody>
      </p:sp>
      <p:sp>
        <p:nvSpPr>
          <p:cNvPr id="1000" name="Google Shape;1000;p61"/>
          <p:cNvSpPr/>
          <p:nvPr/>
        </p:nvSpPr>
        <p:spPr>
          <a:xfrm>
            <a:off x="1795182" y="1366560"/>
            <a:ext cx="185100" cy="185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1"/>
          <p:cNvSpPr/>
          <p:nvPr/>
        </p:nvSpPr>
        <p:spPr>
          <a:xfrm>
            <a:off x="4479382" y="1366560"/>
            <a:ext cx="185100" cy="1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p:nvPr/>
        </p:nvSpPr>
        <p:spPr>
          <a:xfrm>
            <a:off x="7163582" y="1366560"/>
            <a:ext cx="185100" cy="18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1"/>
          <p:cNvSpPr txBox="1"/>
          <p:nvPr/>
        </p:nvSpPr>
        <p:spPr>
          <a:xfrm>
            <a:off x="714225" y="4242000"/>
            <a:ext cx="7715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aven Pro"/>
                <a:ea typeface="Maven Pro"/>
                <a:cs typeface="Maven Pro"/>
                <a:sym typeface="Maven Pro"/>
              </a:rPr>
              <a:t>Follow the link in the graph to modify its data and then paste the new one here. </a:t>
            </a:r>
            <a:r>
              <a:rPr b="1" lang="en" sz="1000" u="sng">
                <a:solidFill>
                  <a:schemeClr val="dk2"/>
                </a:solidFill>
                <a:latin typeface="Maven Pro"/>
                <a:ea typeface="Maven Pro"/>
                <a:cs typeface="Maven Pro"/>
                <a:sym typeface="Maven Pro"/>
                <a:hlinkClick r:id="rId3">
                  <a:extLst>
                    <a:ext uri="{A12FA001-AC4F-418D-AE19-62706E023703}">
                      <ahyp:hlinkClr val="tx"/>
                    </a:ext>
                  </a:extLst>
                </a:hlinkClick>
              </a:rPr>
              <a:t>For more info, click here</a:t>
            </a:r>
            <a:endParaRPr b="1" sz="1000" u="sng">
              <a:solidFill>
                <a:schemeClr val="dk2"/>
              </a:solidFill>
              <a:latin typeface="Maven Pro"/>
              <a:ea typeface="Maven Pro"/>
              <a:cs typeface="Maven Pro"/>
              <a:sym typeface="Maven Pro"/>
            </a:endParaRPr>
          </a:p>
        </p:txBody>
      </p:sp>
      <p:pic>
        <p:nvPicPr>
          <p:cNvPr id="1004" name="Google Shape;1004;p61" title="Chart">
            <a:hlinkClick r:id="rId4"/>
          </p:cNvPr>
          <p:cNvPicPr preferRelativeResize="0"/>
          <p:nvPr/>
        </p:nvPicPr>
        <p:blipFill>
          <a:blip r:embed="rId5">
            <a:alphaModFix/>
          </a:blip>
          <a:stretch>
            <a:fillRect/>
          </a:stretch>
        </p:blipFill>
        <p:spPr>
          <a:xfrm>
            <a:off x="714225" y="2571750"/>
            <a:ext cx="3228066" cy="1645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8" name="Shape 1008"/>
        <p:cNvGrpSpPr/>
        <p:nvPr/>
      </p:nvGrpSpPr>
      <p:grpSpPr>
        <a:xfrm>
          <a:off x="0" y="0"/>
          <a:ext cx="0" cy="0"/>
          <a:chOff x="0" y="0"/>
          <a:chExt cx="0" cy="0"/>
        </a:xfrm>
      </p:grpSpPr>
      <p:sp>
        <p:nvSpPr>
          <p:cNvPr id="1009" name="Google Shape;1009;p6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pack_</a:t>
            </a:r>
            <a:endParaRPr/>
          </a:p>
        </p:txBody>
      </p:sp>
      <p:grpSp>
        <p:nvGrpSpPr>
          <p:cNvPr id="1010" name="Google Shape;1010;p62"/>
          <p:cNvGrpSpPr/>
          <p:nvPr/>
        </p:nvGrpSpPr>
        <p:grpSpPr>
          <a:xfrm>
            <a:off x="1146624" y="1548605"/>
            <a:ext cx="425921" cy="487457"/>
            <a:chOff x="1146624" y="1548605"/>
            <a:chExt cx="425921" cy="487457"/>
          </a:xfrm>
        </p:grpSpPr>
        <p:sp>
          <p:nvSpPr>
            <p:cNvPr id="1011" name="Google Shape;1011;p62"/>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62"/>
          <p:cNvGrpSpPr/>
          <p:nvPr/>
        </p:nvGrpSpPr>
        <p:grpSpPr>
          <a:xfrm>
            <a:off x="1861096" y="1549559"/>
            <a:ext cx="425921" cy="485657"/>
            <a:chOff x="1861096" y="1549559"/>
            <a:chExt cx="425921" cy="485657"/>
          </a:xfrm>
        </p:grpSpPr>
        <p:sp>
          <p:nvSpPr>
            <p:cNvPr id="1017" name="Google Shape;1017;p62"/>
            <p:cNvSpPr/>
            <p:nvPr/>
          </p:nvSpPr>
          <p:spPr>
            <a:xfrm>
              <a:off x="1947235" y="1633789"/>
              <a:ext cx="198799" cy="86247"/>
            </a:xfrm>
            <a:custGeom>
              <a:rect b="b" l="l" r="r" t="t"/>
              <a:pathLst>
                <a:path extrusionOk="0" h="813" w="1874">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1861096" y="1549559"/>
              <a:ext cx="425921" cy="485657"/>
            </a:xfrm>
            <a:custGeom>
              <a:rect b="b" l="l" r="r" t="t"/>
              <a:pathLst>
                <a:path extrusionOk="0" h="4578" w="4015">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62"/>
          <p:cNvGrpSpPr/>
          <p:nvPr/>
        </p:nvGrpSpPr>
        <p:grpSpPr>
          <a:xfrm>
            <a:off x="2544378" y="1577035"/>
            <a:ext cx="487449" cy="430700"/>
            <a:chOff x="2544378" y="1577035"/>
            <a:chExt cx="487449" cy="430700"/>
          </a:xfrm>
        </p:grpSpPr>
        <p:sp>
          <p:nvSpPr>
            <p:cNvPr id="1020" name="Google Shape;1020;p62"/>
            <p:cNvSpPr/>
            <p:nvPr/>
          </p:nvSpPr>
          <p:spPr>
            <a:xfrm>
              <a:off x="2690137" y="1664129"/>
              <a:ext cx="196889" cy="142048"/>
            </a:xfrm>
            <a:custGeom>
              <a:rect b="b" l="l" r="r" t="t"/>
              <a:pathLst>
                <a:path extrusionOk="0" h="1339" w="1856">
                  <a:moveTo>
                    <a:pt x="928" y="1071"/>
                  </a:moveTo>
                  <a:cubicBezTo>
                    <a:pt x="705" y="1071"/>
                    <a:pt x="518" y="892"/>
                    <a:pt x="518" y="669"/>
                  </a:cubicBezTo>
                  <a:cubicBezTo>
                    <a:pt x="518" y="446"/>
                    <a:pt x="705" y="268"/>
                    <a:pt x="928" y="268"/>
                  </a:cubicBezTo>
                  <a:cubicBezTo>
                    <a:pt x="1151" y="268"/>
                    <a:pt x="1329" y="446"/>
                    <a:pt x="1329" y="669"/>
                  </a:cubicBezTo>
                  <a:cubicBezTo>
                    <a:pt x="1329" y="892"/>
                    <a:pt x="1151" y="1071"/>
                    <a:pt x="928" y="1071"/>
                  </a:cubicBezTo>
                  <a:close/>
                  <a:moveTo>
                    <a:pt x="928" y="0"/>
                  </a:moveTo>
                  <a:cubicBezTo>
                    <a:pt x="384" y="0"/>
                    <a:pt x="81" y="500"/>
                    <a:pt x="0" y="669"/>
                  </a:cubicBezTo>
                  <a:cubicBezTo>
                    <a:pt x="36" y="740"/>
                    <a:pt x="107" y="865"/>
                    <a:pt x="214" y="990"/>
                  </a:cubicBezTo>
                  <a:cubicBezTo>
                    <a:pt x="420" y="1222"/>
                    <a:pt x="660" y="1338"/>
                    <a:pt x="928" y="1338"/>
                  </a:cubicBezTo>
                  <a:cubicBezTo>
                    <a:pt x="1463" y="1338"/>
                    <a:pt x="1767" y="839"/>
                    <a:pt x="1856" y="669"/>
                  </a:cubicBezTo>
                  <a:cubicBezTo>
                    <a:pt x="1820" y="598"/>
                    <a:pt x="1749" y="473"/>
                    <a:pt x="1633" y="348"/>
                  </a:cubicBezTo>
                  <a:cubicBezTo>
                    <a:pt x="1428" y="116"/>
                    <a:pt x="1187" y="0"/>
                    <a:pt x="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2774367" y="1720884"/>
              <a:ext cx="28430" cy="28431"/>
            </a:xfrm>
            <a:custGeom>
              <a:rect b="b" l="l" r="r" t="t"/>
              <a:pathLst>
                <a:path extrusionOk="0" h="268" w="268">
                  <a:moveTo>
                    <a:pt x="134" y="0"/>
                  </a:moveTo>
                  <a:cubicBezTo>
                    <a:pt x="205" y="0"/>
                    <a:pt x="268" y="63"/>
                    <a:pt x="268" y="134"/>
                  </a:cubicBezTo>
                  <a:cubicBezTo>
                    <a:pt x="268" y="205"/>
                    <a:pt x="205" y="268"/>
                    <a:pt x="134" y="268"/>
                  </a:cubicBezTo>
                  <a:cubicBezTo>
                    <a:pt x="54" y="268"/>
                    <a:pt x="0" y="205"/>
                    <a:pt x="0" y="134"/>
                  </a:cubicBezTo>
                  <a:cubicBezTo>
                    <a:pt x="0" y="63"/>
                    <a:pt x="54"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2544378" y="1577035"/>
              <a:ext cx="487449" cy="287809"/>
            </a:xfrm>
            <a:custGeom>
              <a:rect b="b" l="l" r="r" t="t"/>
              <a:pathLst>
                <a:path extrusionOk="0" h="2713" w="4595">
                  <a:moveTo>
                    <a:pt x="4051" y="830"/>
                  </a:moveTo>
                  <a:lnTo>
                    <a:pt x="3783" y="830"/>
                  </a:lnTo>
                  <a:lnTo>
                    <a:pt x="3783" y="562"/>
                  </a:lnTo>
                  <a:lnTo>
                    <a:pt x="4051" y="562"/>
                  </a:lnTo>
                  <a:close/>
                  <a:moveTo>
                    <a:pt x="4051" y="1365"/>
                  </a:moveTo>
                  <a:lnTo>
                    <a:pt x="3783" y="1365"/>
                  </a:lnTo>
                  <a:lnTo>
                    <a:pt x="3783" y="1098"/>
                  </a:lnTo>
                  <a:lnTo>
                    <a:pt x="4051" y="1098"/>
                  </a:lnTo>
                  <a:close/>
                  <a:moveTo>
                    <a:pt x="4051" y="1900"/>
                  </a:moveTo>
                  <a:lnTo>
                    <a:pt x="3783" y="1900"/>
                  </a:lnTo>
                  <a:lnTo>
                    <a:pt x="3783" y="1633"/>
                  </a:lnTo>
                  <a:lnTo>
                    <a:pt x="4051" y="1633"/>
                  </a:lnTo>
                  <a:close/>
                  <a:moveTo>
                    <a:pt x="4051" y="2445"/>
                  </a:moveTo>
                  <a:lnTo>
                    <a:pt x="3783" y="2445"/>
                  </a:lnTo>
                  <a:lnTo>
                    <a:pt x="3783" y="2177"/>
                  </a:lnTo>
                  <a:lnTo>
                    <a:pt x="4051" y="2177"/>
                  </a:lnTo>
                  <a:close/>
                  <a:moveTo>
                    <a:pt x="3497" y="1544"/>
                  </a:moveTo>
                  <a:cubicBezTo>
                    <a:pt x="3497" y="1553"/>
                    <a:pt x="3408" y="1767"/>
                    <a:pt x="3212" y="1981"/>
                  </a:cubicBezTo>
                  <a:cubicBezTo>
                    <a:pt x="2962" y="2275"/>
                    <a:pt x="2641" y="2436"/>
                    <a:pt x="2302" y="2436"/>
                  </a:cubicBezTo>
                  <a:cubicBezTo>
                    <a:pt x="1954" y="2436"/>
                    <a:pt x="1642" y="2275"/>
                    <a:pt x="1383" y="1981"/>
                  </a:cubicBezTo>
                  <a:cubicBezTo>
                    <a:pt x="1196" y="1767"/>
                    <a:pt x="1107" y="1553"/>
                    <a:pt x="1098" y="1544"/>
                  </a:cubicBezTo>
                  <a:lnTo>
                    <a:pt x="1080" y="1490"/>
                  </a:lnTo>
                  <a:lnTo>
                    <a:pt x="1098" y="1437"/>
                  </a:lnTo>
                  <a:cubicBezTo>
                    <a:pt x="1107" y="1428"/>
                    <a:pt x="1196" y="1214"/>
                    <a:pt x="1383" y="999"/>
                  </a:cubicBezTo>
                  <a:cubicBezTo>
                    <a:pt x="1642" y="705"/>
                    <a:pt x="1954" y="545"/>
                    <a:pt x="2302" y="545"/>
                  </a:cubicBezTo>
                  <a:cubicBezTo>
                    <a:pt x="2641" y="545"/>
                    <a:pt x="2962" y="705"/>
                    <a:pt x="3212" y="999"/>
                  </a:cubicBezTo>
                  <a:cubicBezTo>
                    <a:pt x="3408" y="1214"/>
                    <a:pt x="3497" y="1428"/>
                    <a:pt x="3497" y="1437"/>
                  </a:cubicBezTo>
                  <a:lnTo>
                    <a:pt x="3524" y="1490"/>
                  </a:lnTo>
                  <a:close/>
                  <a:moveTo>
                    <a:pt x="803" y="830"/>
                  </a:moveTo>
                  <a:lnTo>
                    <a:pt x="536" y="830"/>
                  </a:lnTo>
                  <a:lnTo>
                    <a:pt x="536" y="562"/>
                  </a:lnTo>
                  <a:lnTo>
                    <a:pt x="803" y="562"/>
                  </a:lnTo>
                  <a:close/>
                  <a:moveTo>
                    <a:pt x="803" y="1365"/>
                  </a:moveTo>
                  <a:lnTo>
                    <a:pt x="536" y="1365"/>
                  </a:lnTo>
                  <a:lnTo>
                    <a:pt x="536" y="1098"/>
                  </a:lnTo>
                  <a:lnTo>
                    <a:pt x="803" y="1098"/>
                  </a:lnTo>
                  <a:close/>
                  <a:moveTo>
                    <a:pt x="803" y="1900"/>
                  </a:moveTo>
                  <a:lnTo>
                    <a:pt x="536" y="1900"/>
                  </a:lnTo>
                  <a:lnTo>
                    <a:pt x="536" y="1633"/>
                  </a:lnTo>
                  <a:lnTo>
                    <a:pt x="803" y="1633"/>
                  </a:lnTo>
                  <a:close/>
                  <a:moveTo>
                    <a:pt x="803" y="2445"/>
                  </a:moveTo>
                  <a:lnTo>
                    <a:pt x="536" y="2445"/>
                  </a:lnTo>
                  <a:lnTo>
                    <a:pt x="536" y="2177"/>
                  </a:lnTo>
                  <a:lnTo>
                    <a:pt x="803" y="2177"/>
                  </a:lnTo>
                  <a:close/>
                  <a:moveTo>
                    <a:pt x="4595" y="0"/>
                  </a:moveTo>
                  <a:lnTo>
                    <a:pt x="0" y="0"/>
                  </a:lnTo>
                  <a:lnTo>
                    <a:pt x="0" y="2712"/>
                  </a:lnTo>
                  <a:lnTo>
                    <a:pt x="4595" y="27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2"/>
            <p:cNvSpPr/>
            <p:nvPr/>
          </p:nvSpPr>
          <p:spPr>
            <a:xfrm>
              <a:off x="2544378" y="1893057"/>
              <a:ext cx="487449" cy="114678"/>
            </a:xfrm>
            <a:custGeom>
              <a:rect b="b" l="l" r="r" t="t"/>
              <a:pathLst>
                <a:path extrusionOk="0" h="1081" w="4595">
                  <a:moveTo>
                    <a:pt x="0" y="1"/>
                  </a:moveTo>
                  <a:lnTo>
                    <a:pt x="0" y="536"/>
                  </a:lnTo>
                  <a:lnTo>
                    <a:pt x="1758" y="536"/>
                  </a:lnTo>
                  <a:lnTo>
                    <a:pt x="1758" y="813"/>
                  </a:lnTo>
                  <a:lnTo>
                    <a:pt x="536" y="813"/>
                  </a:lnTo>
                  <a:lnTo>
                    <a:pt x="536" y="1080"/>
                  </a:lnTo>
                  <a:lnTo>
                    <a:pt x="4051" y="1080"/>
                  </a:lnTo>
                  <a:lnTo>
                    <a:pt x="4051" y="813"/>
                  </a:lnTo>
                  <a:lnTo>
                    <a:pt x="2837" y="813"/>
                  </a:lnTo>
                  <a:lnTo>
                    <a:pt x="2837" y="536"/>
                  </a:lnTo>
                  <a:lnTo>
                    <a:pt x="4595" y="536"/>
                  </a:lnTo>
                  <a:lnTo>
                    <a:pt x="45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62"/>
          <p:cNvGrpSpPr/>
          <p:nvPr/>
        </p:nvGrpSpPr>
        <p:grpSpPr>
          <a:xfrm>
            <a:off x="3257895" y="1548605"/>
            <a:ext cx="487555" cy="487461"/>
            <a:chOff x="3257895" y="1548605"/>
            <a:chExt cx="487555" cy="487461"/>
          </a:xfrm>
        </p:grpSpPr>
        <p:sp>
          <p:nvSpPr>
            <p:cNvPr id="1025" name="Google Shape;1025;p62"/>
            <p:cNvSpPr/>
            <p:nvPr/>
          </p:nvSpPr>
          <p:spPr>
            <a:xfrm>
              <a:off x="3516314" y="1721839"/>
              <a:ext cx="43600" cy="141093"/>
            </a:xfrm>
            <a:custGeom>
              <a:rect b="b" l="l" r="r" t="t"/>
              <a:pathLst>
                <a:path extrusionOk="0" h="1330" w="411">
                  <a:moveTo>
                    <a:pt x="0" y="0"/>
                  </a:moveTo>
                  <a:lnTo>
                    <a:pt x="0" y="1329"/>
                  </a:lnTo>
                  <a:cubicBezTo>
                    <a:pt x="232" y="1267"/>
                    <a:pt x="411" y="1053"/>
                    <a:pt x="411" y="794"/>
                  </a:cubicBezTo>
                  <a:lnTo>
                    <a:pt x="411" y="527"/>
                  </a:lnTo>
                  <a:cubicBezTo>
                    <a:pt x="411" y="268"/>
                    <a:pt x="232" y="5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3443434" y="1721839"/>
              <a:ext cx="44555" cy="141093"/>
            </a:xfrm>
            <a:custGeom>
              <a:rect b="b" l="l" r="r" t="t"/>
              <a:pathLst>
                <a:path extrusionOk="0" h="1330" w="420">
                  <a:moveTo>
                    <a:pt x="420" y="0"/>
                  </a:moveTo>
                  <a:cubicBezTo>
                    <a:pt x="179" y="54"/>
                    <a:pt x="0" y="268"/>
                    <a:pt x="0" y="527"/>
                  </a:cubicBezTo>
                  <a:lnTo>
                    <a:pt x="0" y="794"/>
                  </a:lnTo>
                  <a:cubicBezTo>
                    <a:pt x="0" y="1053"/>
                    <a:pt x="179" y="1267"/>
                    <a:pt x="420" y="13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3372465" y="1662220"/>
              <a:ext cx="258417" cy="259378"/>
            </a:xfrm>
            <a:custGeom>
              <a:rect b="b" l="l" r="r" t="t"/>
              <a:pathLst>
                <a:path extrusionOk="0" h="2445" w="2436">
                  <a:moveTo>
                    <a:pt x="2034" y="1356"/>
                  </a:moveTo>
                  <a:cubicBezTo>
                    <a:pt x="2034" y="1820"/>
                    <a:pt x="1651" y="2186"/>
                    <a:pt x="1187" y="2177"/>
                  </a:cubicBezTo>
                  <a:cubicBezTo>
                    <a:pt x="750" y="2159"/>
                    <a:pt x="402" y="1784"/>
                    <a:pt x="402" y="1347"/>
                  </a:cubicBezTo>
                  <a:lnTo>
                    <a:pt x="402" y="1097"/>
                  </a:lnTo>
                  <a:cubicBezTo>
                    <a:pt x="402" y="660"/>
                    <a:pt x="750" y="286"/>
                    <a:pt x="1187" y="277"/>
                  </a:cubicBezTo>
                  <a:cubicBezTo>
                    <a:pt x="1651" y="259"/>
                    <a:pt x="2034" y="625"/>
                    <a:pt x="2034" y="1089"/>
                  </a:cubicBezTo>
                  <a:close/>
                  <a:moveTo>
                    <a:pt x="1222" y="0"/>
                  </a:moveTo>
                  <a:cubicBezTo>
                    <a:pt x="544" y="0"/>
                    <a:pt x="0" y="553"/>
                    <a:pt x="0" y="1222"/>
                  </a:cubicBezTo>
                  <a:cubicBezTo>
                    <a:pt x="0" y="1891"/>
                    <a:pt x="544" y="2445"/>
                    <a:pt x="1222" y="2445"/>
                  </a:cubicBezTo>
                  <a:cubicBezTo>
                    <a:pt x="1892" y="2445"/>
                    <a:pt x="2436" y="1891"/>
                    <a:pt x="2436" y="1222"/>
                  </a:cubicBezTo>
                  <a:cubicBezTo>
                    <a:pt x="2436" y="553"/>
                    <a:pt x="1892" y="0"/>
                    <a:pt x="1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3257895" y="1548605"/>
              <a:ext cx="487555" cy="487461"/>
            </a:xfrm>
            <a:custGeom>
              <a:rect b="b" l="l" r="r" t="t"/>
              <a:pathLst>
                <a:path extrusionOk="0" h="4595" w="4596">
                  <a:moveTo>
                    <a:pt x="2302" y="3783"/>
                  </a:moveTo>
                  <a:cubicBezTo>
                    <a:pt x="1482" y="3783"/>
                    <a:pt x="813" y="3114"/>
                    <a:pt x="813" y="2293"/>
                  </a:cubicBezTo>
                  <a:cubicBezTo>
                    <a:pt x="813" y="1473"/>
                    <a:pt x="1482" y="804"/>
                    <a:pt x="2302" y="804"/>
                  </a:cubicBezTo>
                  <a:cubicBezTo>
                    <a:pt x="3123" y="804"/>
                    <a:pt x="3783" y="1473"/>
                    <a:pt x="3783" y="2293"/>
                  </a:cubicBezTo>
                  <a:cubicBezTo>
                    <a:pt x="3783" y="3114"/>
                    <a:pt x="3123" y="3783"/>
                    <a:pt x="2302" y="3783"/>
                  </a:cubicBezTo>
                  <a:close/>
                  <a:moveTo>
                    <a:pt x="4595" y="2802"/>
                  </a:moveTo>
                  <a:lnTo>
                    <a:pt x="4595" y="1785"/>
                  </a:lnTo>
                  <a:lnTo>
                    <a:pt x="4238" y="1696"/>
                  </a:lnTo>
                  <a:cubicBezTo>
                    <a:pt x="4203" y="1580"/>
                    <a:pt x="4149" y="1464"/>
                    <a:pt x="4096" y="1348"/>
                  </a:cubicBezTo>
                  <a:lnTo>
                    <a:pt x="4283" y="1036"/>
                  </a:lnTo>
                  <a:lnTo>
                    <a:pt x="3560" y="313"/>
                  </a:lnTo>
                  <a:lnTo>
                    <a:pt x="3248" y="509"/>
                  </a:lnTo>
                  <a:cubicBezTo>
                    <a:pt x="3132" y="447"/>
                    <a:pt x="3016" y="393"/>
                    <a:pt x="2900" y="358"/>
                  </a:cubicBezTo>
                  <a:lnTo>
                    <a:pt x="2811" y="1"/>
                  </a:lnTo>
                  <a:lnTo>
                    <a:pt x="1794" y="1"/>
                  </a:lnTo>
                  <a:lnTo>
                    <a:pt x="1705" y="358"/>
                  </a:lnTo>
                  <a:cubicBezTo>
                    <a:pt x="1580" y="393"/>
                    <a:pt x="1464" y="447"/>
                    <a:pt x="1357" y="509"/>
                  </a:cubicBezTo>
                  <a:lnTo>
                    <a:pt x="1036" y="313"/>
                  </a:lnTo>
                  <a:lnTo>
                    <a:pt x="313" y="1036"/>
                  </a:lnTo>
                  <a:lnTo>
                    <a:pt x="509" y="1348"/>
                  </a:lnTo>
                  <a:cubicBezTo>
                    <a:pt x="447" y="1464"/>
                    <a:pt x="402" y="1580"/>
                    <a:pt x="367" y="1696"/>
                  </a:cubicBezTo>
                  <a:lnTo>
                    <a:pt x="1" y="1785"/>
                  </a:lnTo>
                  <a:lnTo>
                    <a:pt x="1" y="2802"/>
                  </a:lnTo>
                  <a:lnTo>
                    <a:pt x="367" y="2891"/>
                  </a:lnTo>
                  <a:cubicBezTo>
                    <a:pt x="402" y="3016"/>
                    <a:pt x="447" y="3132"/>
                    <a:pt x="509" y="3248"/>
                  </a:cubicBezTo>
                  <a:lnTo>
                    <a:pt x="313" y="3560"/>
                  </a:lnTo>
                  <a:lnTo>
                    <a:pt x="1036" y="4283"/>
                  </a:lnTo>
                  <a:lnTo>
                    <a:pt x="1357" y="4087"/>
                  </a:lnTo>
                  <a:cubicBezTo>
                    <a:pt x="1464" y="4149"/>
                    <a:pt x="1580" y="4194"/>
                    <a:pt x="1705" y="4238"/>
                  </a:cubicBezTo>
                  <a:lnTo>
                    <a:pt x="1794" y="4595"/>
                  </a:lnTo>
                  <a:lnTo>
                    <a:pt x="2811" y="4595"/>
                  </a:lnTo>
                  <a:lnTo>
                    <a:pt x="2900" y="4238"/>
                  </a:lnTo>
                  <a:cubicBezTo>
                    <a:pt x="3016" y="4194"/>
                    <a:pt x="3132" y="4149"/>
                    <a:pt x="3248" y="4087"/>
                  </a:cubicBezTo>
                  <a:lnTo>
                    <a:pt x="3560" y="4283"/>
                  </a:lnTo>
                  <a:lnTo>
                    <a:pt x="4283" y="3560"/>
                  </a:lnTo>
                  <a:lnTo>
                    <a:pt x="4096" y="3248"/>
                  </a:lnTo>
                  <a:cubicBezTo>
                    <a:pt x="4149" y="3132"/>
                    <a:pt x="4203" y="3016"/>
                    <a:pt x="4238" y="29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62"/>
          <p:cNvGrpSpPr/>
          <p:nvPr/>
        </p:nvGrpSpPr>
        <p:grpSpPr>
          <a:xfrm>
            <a:off x="3966743" y="1547650"/>
            <a:ext cx="498906" cy="490325"/>
            <a:chOff x="3966743" y="1547650"/>
            <a:chExt cx="498906" cy="490325"/>
          </a:xfrm>
        </p:grpSpPr>
        <p:sp>
          <p:nvSpPr>
            <p:cNvPr id="1030" name="Google Shape;1030;p62"/>
            <p:cNvSpPr/>
            <p:nvPr/>
          </p:nvSpPr>
          <p:spPr>
            <a:xfrm>
              <a:off x="4173075" y="1702850"/>
              <a:ext cx="28536" cy="28537"/>
            </a:xfrm>
            <a:custGeom>
              <a:rect b="b" l="l" r="r" t="t"/>
              <a:pathLst>
                <a:path extrusionOk="0" h="269" w="269">
                  <a:moveTo>
                    <a:pt x="1" y="1"/>
                  </a:moveTo>
                  <a:lnTo>
                    <a:pt x="268" y="1"/>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3966743" y="1547650"/>
              <a:ext cx="498906" cy="490325"/>
            </a:xfrm>
            <a:custGeom>
              <a:rect b="b" l="l" r="r" t="t"/>
              <a:pathLst>
                <a:path extrusionOk="0" h="4622" w="4703">
                  <a:moveTo>
                    <a:pt x="2748" y="1196"/>
                  </a:moveTo>
                  <a:lnTo>
                    <a:pt x="3025" y="1196"/>
                  </a:lnTo>
                  <a:lnTo>
                    <a:pt x="3025" y="2267"/>
                  </a:lnTo>
                  <a:lnTo>
                    <a:pt x="2748" y="2267"/>
                  </a:lnTo>
                  <a:close/>
                  <a:moveTo>
                    <a:pt x="1946" y="1999"/>
                  </a:moveTo>
                  <a:lnTo>
                    <a:pt x="1946" y="2267"/>
                  </a:lnTo>
                  <a:lnTo>
                    <a:pt x="1678" y="2267"/>
                  </a:lnTo>
                  <a:lnTo>
                    <a:pt x="1678" y="1196"/>
                  </a:lnTo>
                  <a:lnTo>
                    <a:pt x="2481" y="1196"/>
                  </a:lnTo>
                  <a:lnTo>
                    <a:pt x="2481" y="2267"/>
                  </a:lnTo>
                  <a:lnTo>
                    <a:pt x="2213" y="2267"/>
                  </a:lnTo>
                  <a:lnTo>
                    <a:pt x="2213" y="1999"/>
                  </a:lnTo>
                  <a:close/>
                  <a:moveTo>
                    <a:pt x="4104" y="3533"/>
                  </a:moveTo>
                  <a:cubicBezTo>
                    <a:pt x="3855" y="3533"/>
                    <a:pt x="3641" y="3703"/>
                    <a:pt x="3587" y="3935"/>
                  </a:cubicBezTo>
                  <a:lnTo>
                    <a:pt x="2873" y="3935"/>
                  </a:lnTo>
                  <a:cubicBezTo>
                    <a:pt x="2820" y="3748"/>
                    <a:pt x="2668" y="3596"/>
                    <a:pt x="2481" y="3551"/>
                  </a:cubicBezTo>
                  <a:lnTo>
                    <a:pt x="2481" y="2900"/>
                  </a:lnTo>
                  <a:lnTo>
                    <a:pt x="3730" y="2900"/>
                  </a:lnTo>
                  <a:cubicBezTo>
                    <a:pt x="4167" y="2900"/>
                    <a:pt x="4577" y="2552"/>
                    <a:pt x="4631" y="2115"/>
                  </a:cubicBezTo>
                  <a:cubicBezTo>
                    <a:pt x="4702" y="1642"/>
                    <a:pt x="4399" y="1223"/>
                    <a:pt x="3962" y="1116"/>
                  </a:cubicBezTo>
                  <a:cubicBezTo>
                    <a:pt x="3908" y="491"/>
                    <a:pt x="3382" y="1"/>
                    <a:pt x="2748" y="1"/>
                  </a:cubicBezTo>
                  <a:cubicBezTo>
                    <a:pt x="2445" y="1"/>
                    <a:pt x="2160" y="117"/>
                    <a:pt x="1937" y="313"/>
                  </a:cubicBezTo>
                  <a:cubicBezTo>
                    <a:pt x="1856" y="286"/>
                    <a:pt x="1767" y="277"/>
                    <a:pt x="1669" y="277"/>
                  </a:cubicBezTo>
                  <a:cubicBezTo>
                    <a:pt x="1187" y="277"/>
                    <a:pt x="786" y="643"/>
                    <a:pt x="732" y="1116"/>
                  </a:cubicBezTo>
                  <a:cubicBezTo>
                    <a:pt x="295" y="1223"/>
                    <a:pt x="1" y="1642"/>
                    <a:pt x="63" y="2115"/>
                  </a:cubicBezTo>
                  <a:cubicBezTo>
                    <a:pt x="117" y="2543"/>
                    <a:pt x="527" y="2900"/>
                    <a:pt x="964" y="2900"/>
                  </a:cubicBezTo>
                  <a:lnTo>
                    <a:pt x="2213" y="2900"/>
                  </a:lnTo>
                  <a:lnTo>
                    <a:pt x="2213" y="3551"/>
                  </a:lnTo>
                  <a:cubicBezTo>
                    <a:pt x="2026" y="3596"/>
                    <a:pt x="1874" y="3748"/>
                    <a:pt x="1830" y="3935"/>
                  </a:cubicBezTo>
                  <a:lnTo>
                    <a:pt x="1107" y="3935"/>
                  </a:lnTo>
                  <a:cubicBezTo>
                    <a:pt x="1053" y="3694"/>
                    <a:pt x="821" y="3525"/>
                    <a:pt x="563" y="3533"/>
                  </a:cubicBezTo>
                  <a:cubicBezTo>
                    <a:pt x="286" y="3551"/>
                    <a:pt x="63" y="3774"/>
                    <a:pt x="54" y="4051"/>
                  </a:cubicBezTo>
                  <a:cubicBezTo>
                    <a:pt x="36" y="4354"/>
                    <a:pt x="286" y="4613"/>
                    <a:pt x="590" y="4613"/>
                  </a:cubicBezTo>
                  <a:cubicBezTo>
                    <a:pt x="839" y="4613"/>
                    <a:pt x="1053" y="4435"/>
                    <a:pt x="1107" y="4203"/>
                  </a:cubicBezTo>
                  <a:lnTo>
                    <a:pt x="1830" y="4203"/>
                  </a:lnTo>
                  <a:cubicBezTo>
                    <a:pt x="1883" y="4435"/>
                    <a:pt x="2097" y="4613"/>
                    <a:pt x="2347" y="4613"/>
                  </a:cubicBezTo>
                  <a:cubicBezTo>
                    <a:pt x="2597" y="4613"/>
                    <a:pt x="2811" y="4435"/>
                    <a:pt x="2873" y="4203"/>
                  </a:cubicBezTo>
                  <a:lnTo>
                    <a:pt x="3587" y="4203"/>
                  </a:lnTo>
                  <a:cubicBezTo>
                    <a:pt x="3649" y="4443"/>
                    <a:pt x="3872" y="4622"/>
                    <a:pt x="4131" y="4613"/>
                  </a:cubicBezTo>
                  <a:cubicBezTo>
                    <a:pt x="4408" y="4595"/>
                    <a:pt x="4631" y="4372"/>
                    <a:pt x="4640" y="4096"/>
                  </a:cubicBezTo>
                  <a:cubicBezTo>
                    <a:pt x="4658" y="3792"/>
                    <a:pt x="4408" y="3533"/>
                    <a:pt x="4104" y="3533"/>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2"/>
          <p:cNvGrpSpPr/>
          <p:nvPr/>
        </p:nvGrpSpPr>
        <p:grpSpPr>
          <a:xfrm>
            <a:off x="4685988" y="1548605"/>
            <a:ext cx="488404" cy="487461"/>
            <a:chOff x="4685988" y="1548605"/>
            <a:chExt cx="488404" cy="487461"/>
          </a:xfrm>
        </p:grpSpPr>
        <p:sp>
          <p:nvSpPr>
            <p:cNvPr id="1033" name="Google Shape;1033;p62"/>
            <p:cNvSpPr/>
            <p:nvPr/>
          </p:nvSpPr>
          <p:spPr>
            <a:xfrm>
              <a:off x="4685988" y="1548605"/>
              <a:ext cx="488404" cy="487461"/>
            </a:xfrm>
            <a:custGeom>
              <a:rect b="b" l="l" r="r" t="t"/>
              <a:pathLst>
                <a:path extrusionOk="0" h="4595" w="4604">
                  <a:moveTo>
                    <a:pt x="2302" y="1892"/>
                  </a:moveTo>
                  <a:cubicBezTo>
                    <a:pt x="2516" y="1892"/>
                    <a:pt x="2704" y="2079"/>
                    <a:pt x="2704" y="2302"/>
                  </a:cubicBezTo>
                  <a:cubicBezTo>
                    <a:pt x="2704" y="2516"/>
                    <a:pt x="2516" y="2704"/>
                    <a:pt x="2302" y="2704"/>
                  </a:cubicBezTo>
                  <a:cubicBezTo>
                    <a:pt x="2079" y="2704"/>
                    <a:pt x="1892" y="2516"/>
                    <a:pt x="1892" y="2302"/>
                  </a:cubicBezTo>
                  <a:cubicBezTo>
                    <a:pt x="1892" y="2079"/>
                    <a:pt x="2079" y="1892"/>
                    <a:pt x="2302" y="1892"/>
                  </a:cubicBezTo>
                  <a:close/>
                  <a:moveTo>
                    <a:pt x="4060" y="3516"/>
                  </a:moveTo>
                  <a:cubicBezTo>
                    <a:pt x="3810" y="3516"/>
                    <a:pt x="3596" y="3694"/>
                    <a:pt x="3533" y="3917"/>
                  </a:cubicBezTo>
                  <a:lnTo>
                    <a:pt x="2820" y="3917"/>
                  </a:lnTo>
                  <a:cubicBezTo>
                    <a:pt x="2766" y="3730"/>
                    <a:pt x="2436" y="3533"/>
                    <a:pt x="2436" y="3533"/>
                  </a:cubicBezTo>
                  <a:lnTo>
                    <a:pt x="2436" y="3230"/>
                  </a:lnTo>
                  <a:cubicBezTo>
                    <a:pt x="2722" y="3194"/>
                    <a:pt x="2989" y="3043"/>
                    <a:pt x="3212" y="2784"/>
                  </a:cubicBezTo>
                  <a:cubicBezTo>
                    <a:pt x="3400" y="2570"/>
                    <a:pt x="3498" y="2356"/>
                    <a:pt x="3498" y="2347"/>
                  </a:cubicBezTo>
                  <a:lnTo>
                    <a:pt x="3525" y="2293"/>
                  </a:lnTo>
                  <a:lnTo>
                    <a:pt x="3498" y="2249"/>
                  </a:lnTo>
                  <a:cubicBezTo>
                    <a:pt x="3498" y="2231"/>
                    <a:pt x="3400" y="2017"/>
                    <a:pt x="3212" y="1803"/>
                  </a:cubicBezTo>
                  <a:cubicBezTo>
                    <a:pt x="2989" y="1553"/>
                    <a:pt x="2722" y="1401"/>
                    <a:pt x="2436" y="1366"/>
                  </a:cubicBezTo>
                  <a:lnTo>
                    <a:pt x="2436" y="1062"/>
                  </a:lnTo>
                  <a:cubicBezTo>
                    <a:pt x="2624" y="1009"/>
                    <a:pt x="2766" y="866"/>
                    <a:pt x="2820" y="670"/>
                  </a:cubicBezTo>
                  <a:lnTo>
                    <a:pt x="3533" y="670"/>
                  </a:lnTo>
                  <a:cubicBezTo>
                    <a:pt x="3596" y="911"/>
                    <a:pt x="3819" y="1089"/>
                    <a:pt x="4078" y="1080"/>
                  </a:cubicBezTo>
                  <a:cubicBezTo>
                    <a:pt x="4354" y="1062"/>
                    <a:pt x="4577" y="839"/>
                    <a:pt x="4595" y="563"/>
                  </a:cubicBezTo>
                  <a:cubicBezTo>
                    <a:pt x="4604" y="259"/>
                    <a:pt x="4363" y="1"/>
                    <a:pt x="4060" y="1"/>
                  </a:cubicBezTo>
                  <a:cubicBezTo>
                    <a:pt x="3810" y="1"/>
                    <a:pt x="3596" y="170"/>
                    <a:pt x="3533" y="402"/>
                  </a:cubicBezTo>
                  <a:lnTo>
                    <a:pt x="2820" y="402"/>
                  </a:lnTo>
                  <a:cubicBezTo>
                    <a:pt x="2820" y="402"/>
                    <a:pt x="2552" y="1"/>
                    <a:pt x="2302" y="1"/>
                  </a:cubicBezTo>
                  <a:cubicBezTo>
                    <a:pt x="2044" y="1"/>
                    <a:pt x="1838" y="170"/>
                    <a:pt x="1776" y="402"/>
                  </a:cubicBezTo>
                  <a:lnTo>
                    <a:pt x="1062" y="402"/>
                  </a:lnTo>
                  <a:cubicBezTo>
                    <a:pt x="1000" y="170"/>
                    <a:pt x="795" y="1"/>
                    <a:pt x="536" y="1"/>
                  </a:cubicBezTo>
                  <a:cubicBezTo>
                    <a:pt x="242" y="1"/>
                    <a:pt x="1" y="242"/>
                    <a:pt x="1" y="536"/>
                  </a:cubicBezTo>
                  <a:cubicBezTo>
                    <a:pt x="1" y="839"/>
                    <a:pt x="242" y="1080"/>
                    <a:pt x="536" y="1080"/>
                  </a:cubicBezTo>
                  <a:cubicBezTo>
                    <a:pt x="795" y="1080"/>
                    <a:pt x="1000" y="911"/>
                    <a:pt x="1062" y="670"/>
                  </a:cubicBezTo>
                  <a:lnTo>
                    <a:pt x="1776" y="670"/>
                  </a:lnTo>
                  <a:cubicBezTo>
                    <a:pt x="1830" y="866"/>
                    <a:pt x="1972" y="1009"/>
                    <a:pt x="2160" y="1062"/>
                  </a:cubicBezTo>
                  <a:lnTo>
                    <a:pt x="2160" y="1366"/>
                  </a:lnTo>
                  <a:cubicBezTo>
                    <a:pt x="1874" y="1401"/>
                    <a:pt x="1607" y="1553"/>
                    <a:pt x="1383" y="1803"/>
                  </a:cubicBezTo>
                  <a:cubicBezTo>
                    <a:pt x="1196" y="2026"/>
                    <a:pt x="1098" y="2240"/>
                    <a:pt x="1098" y="2249"/>
                  </a:cubicBezTo>
                  <a:lnTo>
                    <a:pt x="1080" y="2302"/>
                  </a:lnTo>
                  <a:lnTo>
                    <a:pt x="1098" y="2347"/>
                  </a:lnTo>
                  <a:cubicBezTo>
                    <a:pt x="1098" y="2356"/>
                    <a:pt x="1196" y="2579"/>
                    <a:pt x="1383" y="2793"/>
                  </a:cubicBezTo>
                  <a:cubicBezTo>
                    <a:pt x="1607" y="3043"/>
                    <a:pt x="2169" y="3230"/>
                    <a:pt x="2169" y="3230"/>
                  </a:cubicBezTo>
                  <a:lnTo>
                    <a:pt x="2169" y="3533"/>
                  </a:lnTo>
                  <a:cubicBezTo>
                    <a:pt x="2169" y="3533"/>
                    <a:pt x="1830" y="3730"/>
                    <a:pt x="1776" y="3917"/>
                  </a:cubicBezTo>
                  <a:lnTo>
                    <a:pt x="1062" y="3917"/>
                  </a:lnTo>
                  <a:cubicBezTo>
                    <a:pt x="1000" y="3694"/>
                    <a:pt x="795" y="3516"/>
                    <a:pt x="536" y="3516"/>
                  </a:cubicBezTo>
                  <a:cubicBezTo>
                    <a:pt x="242" y="3516"/>
                    <a:pt x="1" y="3756"/>
                    <a:pt x="1" y="4060"/>
                  </a:cubicBezTo>
                  <a:cubicBezTo>
                    <a:pt x="1" y="4354"/>
                    <a:pt x="242" y="4595"/>
                    <a:pt x="536" y="4595"/>
                  </a:cubicBezTo>
                  <a:cubicBezTo>
                    <a:pt x="795" y="4595"/>
                    <a:pt x="1000" y="4426"/>
                    <a:pt x="1062" y="4185"/>
                  </a:cubicBezTo>
                  <a:lnTo>
                    <a:pt x="1776" y="4185"/>
                  </a:lnTo>
                  <a:cubicBezTo>
                    <a:pt x="1838" y="4426"/>
                    <a:pt x="2044" y="4595"/>
                    <a:pt x="2302" y="4595"/>
                  </a:cubicBezTo>
                  <a:cubicBezTo>
                    <a:pt x="2552" y="4595"/>
                    <a:pt x="2757" y="4426"/>
                    <a:pt x="2820" y="4185"/>
                  </a:cubicBezTo>
                  <a:lnTo>
                    <a:pt x="3533" y="4185"/>
                  </a:lnTo>
                  <a:cubicBezTo>
                    <a:pt x="3596" y="4426"/>
                    <a:pt x="3810" y="4595"/>
                    <a:pt x="4060" y="4595"/>
                  </a:cubicBezTo>
                  <a:cubicBezTo>
                    <a:pt x="4354" y="4595"/>
                    <a:pt x="4595" y="4354"/>
                    <a:pt x="4595" y="4060"/>
                  </a:cubicBezTo>
                  <a:cubicBezTo>
                    <a:pt x="4595" y="3756"/>
                    <a:pt x="4354" y="3516"/>
                    <a:pt x="4060" y="351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2"/>
            <p:cNvSpPr/>
            <p:nvPr/>
          </p:nvSpPr>
          <p:spPr>
            <a:xfrm>
              <a:off x="4915022" y="1777638"/>
              <a:ext cx="29491" cy="29492"/>
            </a:xfrm>
            <a:custGeom>
              <a:rect b="b" l="l" r="r" t="t"/>
              <a:pathLst>
                <a:path extrusionOk="0" h="278" w="278">
                  <a:moveTo>
                    <a:pt x="143" y="1"/>
                  </a:moveTo>
                  <a:cubicBezTo>
                    <a:pt x="215" y="1"/>
                    <a:pt x="277" y="63"/>
                    <a:pt x="277" y="143"/>
                  </a:cubicBezTo>
                  <a:cubicBezTo>
                    <a:pt x="277" y="215"/>
                    <a:pt x="215" y="277"/>
                    <a:pt x="143" y="277"/>
                  </a:cubicBezTo>
                  <a:cubicBezTo>
                    <a:pt x="63" y="277"/>
                    <a:pt x="1" y="215"/>
                    <a:pt x="1" y="143"/>
                  </a:cubicBezTo>
                  <a:cubicBezTo>
                    <a:pt x="1" y="63"/>
                    <a:pt x="63" y="1"/>
                    <a:pt x="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2"/>
          <p:cNvGrpSpPr/>
          <p:nvPr/>
        </p:nvGrpSpPr>
        <p:grpSpPr>
          <a:xfrm>
            <a:off x="5400565" y="1577035"/>
            <a:ext cx="486494" cy="430700"/>
            <a:chOff x="5400565" y="1577035"/>
            <a:chExt cx="486494" cy="430700"/>
          </a:xfrm>
        </p:grpSpPr>
        <p:sp>
          <p:nvSpPr>
            <p:cNvPr id="1036" name="Google Shape;1036;p62"/>
            <p:cNvSpPr/>
            <p:nvPr/>
          </p:nvSpPr>
          <p:spPr>
            <a:xfrm>
              <a:off x="5400565" y="1577035"/>
              <a:ext cx="486494" cy="287809"/>
            </a:xfrm>
            <a:custGeom>
              <a:rect b="b" l="l" r="r" t="t"/>
              <a:pathLst>
                <a:path extrusionOk="0" h="2713" w="4586">
                  <a:moveTo>
                    <a:pt x="3916" y="1892"/>
                  </a:moveTo>
                  <a:lnTo>
                    <a:pt x="3649" y="1892"/>
                  </a:lnTo>
                  <a:lnTo>
                    <a:pt x="3649" y="1624"/>
                  </a:lnTo>
                  <a:lnTo>
                    <a:pt x="3381" y="1624"/>
                  </a:lnTo>
                  <a:lnTo>
                    <a:pt x="3381" y="2445"/>
                  </a:lnTo>
                  <a:lnTo>
                    <a:pt x="1204" y="2445"/>
                  </a:lnTo>
                  <a:lnTo>
                    <a:pt x="1204" y="1624"/>
                  </a:lnTo>
                  <a:lnTo>
                    <a:pt x="937" y="1624"/>
                  </a:lnTo>
                  <a:lnTo>
                    <a:pt x="937" y="1892"/>
                  </a:lnTo>
                  <a:lnTo>
                    <a:pt x="669" y="1892"/>
                  </a:lnTo>
                  <a:lnTo>
                    <a:pt x="669" y="1089"/>
                  </a:lnTo>
                  <a:lnTo>
                    <a:pt x="937" y="1089"/>
                  </a:lnTo>
                  <a:lnTo>
                    <a:pt x="937" y="1356"/>
                  </a:lnTo>
                  <a:lnTo>
                    <a:pt x="1204" y="1356"/>
                  </a:lnTo>
                  <a:lnTo>
                    <a:pt x="1204" y="545"/>
                  </a:lnTo>
                  <a:lnTo>
                    <a:pt x="3381" y="545"/>
                  </a:lnTo>
                  <a:lnTo>
                    <a:pt x="3381" y="1356"/>
                  </a:lnTo>
                  <a:lnTo>
                    <a:pt x="3649" y="1356"/>
                  </a:lnTo>
                  <a:lnTo>
                    <a:pt x="3649" y="1089"/>
                  </a:lnTo>
                  <a:lnTo>
                    <a:pt x="3916" y="1089"/>
                  </a:lnTo>
                  <a:close/>
                  <a:moveTo>
                    <a:pt x="0" y="2712"/>
                  </a:moveTo>
                  <a:lnTo>
                    <a:pt x="4586" y="2712"/>
                  </a:lnTo>
                  <a:lnTo>
                    <a:pt x="4586"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5556720" y="1663175"/>
              <a:ext cx="173233" cy="144912"/>
            </a:xfrm>
            <a:custGeom>
              <a:rect b="b" l="l" r="r" t="t"/>
              <a:pathLst>
                <a:path extrusionOk="0" h="1366" w="1633">
                  <a:moveTo>
                    <a:pt x="277" y="803"/>
                  </a:moveTo>
                  <a:lnTo>
                    <a:pt x="1365" y="803"/>
                  </a:lnTo>
                  <a:lnTo>
                    <a:pt x="1365" y="1071"/>
                  </a:lnTo>
                  <a:lnTo>
                    <a:pt x="277" y="1071"/>
                  </a:lnTo>
                  <a:close/>
                  <a:moveTo>
                    <a:pt x="277" y="268"/>
                  </a:moveTo>
                  <a:lnTo>
                    <a:pt x="544" y="268"/>
                  </a:lnTo>
                  <a:lnTo>
                    <a:pt x="544" y="535"/>
                  </a:lnTo>
                  <a:lnTo>
                    <a:pt x="277" y="535"/>
                  </a:lnTo>
                  <a:close/>
                  <a:moveTo>
                    <a:pt x="1097" y="268"/>
                  </a:moveTo>
                  <a:lnTo>
                    <a:pt x="1365" y="268"/>
                  </a:lnTo>
                  <a:lnTo>
                    <a:pt x="1365" y="535"/>
                  </a:lnTo>
                  <a:lnTo>
                    <a:pt x="1097" y="535"/>
                  </a:lnTo>
                  <a:close/>
                  <a:moveTo>
                    <a:pt x="0" y="1365"/>
                  </a:moveTo>
                  <a:lnTo>
                    <a:pt x="1633" y="1365"/>
                  </a:lnTo>
                  <a:lnTo>
                    <a:pt x="1633"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p:nvPr/>
          </p:nvSpPr>
          <p:spPr>
            <a:xfrm>
              <a:off x="5400565" y="1893057"/>
              <a:ext cx="486494" cy="114678"/>
            </a:xfrm>
            <a:custGeom>
              <a:rect b="b" l="l" r="r" t="t"/>
              <a:pathLst>
                <a:path extrusionOk="0" h="1081" w="4586">
                  <a:moveTo>
                    <a:pt x="0" y="536"/>
                  </a:moveTo>
                  <a:lnTo>
                    <a:pt x="1758" y="536"/>
                  </a:lnTo>
                  <a:lnTo>
                    <a:pt x="1758" y="813"/>
                  </a:lnTo>
                  <a:lnTo>
                    <a:pt x="535" y="813"/>
                  </a:lnTo>
                  <a:lnTo>
                    <a:pt x="535" y="1080"/>
                  </a:lnTo>
                  <a:lnTo>
                    <a:pt x="4050" y="1080"/>
                  </a:lnTo>
                  <a:lnTo>
                    <a:pt x="4050" y="813"/>
                  </a:lnTo>
                  <a:lnTo>
                    <a:pt x="2828" y="813"/>
                  </a:lnTo>
                  <a:lnTo>
                    <a:pt x="2828" y="536"/>
                  </a:lnTo>
                  <a:lnTo>
                    <a:pt x="4586" y="536"/>
                  </a:lnTo>
                  <a:lnTo>
                    <a:pt x="4586"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2"/>
          <p:cNvGrpSpPr/>
          <p:nvPr/>
        </p:nvGrpSpPr>
        <p:grpSpPr>
          <a:xfrm>
            <a:off x="6114082" y="1548605"/>
            <a:ext cx="487449" cy="487461"/>
            <a:chOff x="6114082" y="1548605"/>
            <a:chExt cx="487449" cy="487461"/>
          </a:xfrm>
        </p:grpSpPr>
        <p:sp>
          <p:nvSpPr>
            <p:cNvPr id="1040" name="Google Shape;1040;p62"/>
            <p:cNvSpPr/>
            <p:nvPr/>
          </p:nvSpPr>
          <p:spPr>
            <a:xfrm>
              <a:off x="6299621" y="1721839"/>
              <a:ext cx="43600" cy="141093"/>
            </a:xfrm>
            <a:custGeom>
              <a:rect b="b" l="l" r="r" t="t"/>
              <a:pathLst>
                <a:path extrusionOk="0" h="1330" w="411">
                  <a:moveTo>
                    <a:pt x="410" y="0"/>
                  </a:moveTo>
                  <a:cubicBezTo>
                    <a:pt x="179" y="63"/>
                    <a:pt x="0" y="277"/>
                    <a:pt x="0" y="527"/>
                  </a:cubicBezTo>
                  <a:lnTo>
                    <a:pt x="0" y="803"/>
                  </a:lnTo>
                  <a:cubicBezTo>
                    <a:pt x="0" y="1053"/>
                    <a:pt x="179" y="1267"/>
                    <a:pt x="410" y="13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6371546" y="1721839"/>
              <a:ext cx="44555" cy="141093"/>
            </a:xfrm>
            <a:custGeom>
              <a:rect b="b" l="l" r="r" t="t"/>
              <a:pathLst>
                <a:path extrusionOk="0" h="1330" w="420">
                  <a:moveTo>
                    <a:pt x="0" y="1329"/>
                  </a:moveTo>
                  <a:cubicBezTo>
                    <a:pt x="241" y="1267"/>
                    <a:pt x="419" y="1053"/>
                    <a:pt x="419" y="803"/>
                  </a:cubicBezTo>
                  <a:lnTo>
                    <a:pt x="419" y="527"/>
                  </a:lnTo>
                  <a:cubicBezTo>
                    <a:pt x="419" y="277"/>
                    <a:pt x="241"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2"/>
            <p:cNvSpPr/>
            <p:nvPr/>
          </p:nvSpPr>
          <p:spPr>
            <a:xfrm>
              <a:off x="6114082" y="1548605"/>
              <a:ext cx="487449" cy="487461"/>
            </a:xfrm>
            <a:custGeom>
              <a:rect b="b" l="l" r="r" t="t"/>
              <a:pathLst>
                <a:path extrusionOk="0" h="4595" w="4595">
                  <a:moveTo>
                    <a:pt x="3114" y="2160"/>
                  </a:moveTo>
                  <a:lnTo>
                    <a:pt x="3114" y="2418"/>
                  </a:lnTo>
                  <a:cubicBezTo>
                    <a:pt x="3114" y="2864"/>
                    <a:pt x="2766" y="3230"/>
                    <a:pt x="2329" y="3248"/>
                  </a:cubicBezTo>
                  <a:cubicBezTo>
                    <a:pt x="1865" y="3266"/>
                    <a:pt x="1481" y="2891"/>
                    <a:pt x="1481" y="2436"/>
                  </a:cubicBezTo>
                  <a:lnTo>
                    <a:pt x="1481" y="2177"/>
                  </a:lnTo>
                  <a:cubicBezTo>
                    <a:pt x="1481" y="1731"/>
                    <a:pt x="1829" y="1366"/>
                    <a:pt x="2267" y="1348"/>
                  </a:cubicBezTo>
                  <a:cubicBezTo>
                    <a:pt x="2730" y="1330"/>
                    <a:pt x="3114" y="1705"/>
                    <a:pt x="3114" y="2160"/>
                  </a:cubicBezTo>
                  <a:close/>
                  <a:moveTo>
                    <a:pt x="4595" y="1348"/>
                  </a:moveTo>
                  <a:lnTo>
                    <a:pt x="4595" y="1080"/>
                  </a:lnTo>
                  <a:lnTo>
                    <a:pt x="3783" y="1080"/>
                  </a:lnTo>
                  <a:lnTo>
                    <a:pt x="3783" y="813"/>
                  </a:lnTo>
                  <a:lnTo>
                    <a:pt x="3515" y="813"/>
                  </a:lnTo>
                  <a:lnTo>
                    <a:pt x="3515" y="1"/>
                  </a:lnTo>
                  <a:lnTo>
                    <a:pt x="3248" y="1"/>
                  </a:lnTo>
                  <a:lnTo>
                    <a:pt x="3248" y="813"/>
                  </a:lnTo>
                  <a:lnTo>
                    <a:pt x="2980" y="813"/>
                  </a:lnTo>
                  <a:lnTo>
                    <a:pt x="2980" y="1"/>
                  </a:lnTo>
                  <a:lnTo>
                    <a:pt x="2713" y="1"/>
                  </a:lnTo>
                  <a:lnTo>
                    <a:pt x="2713" y="813"/>
                  </a:lnTo>
                  <a:lnTo>
                    <a:pt x="2427" y="813"/>
                  </a:lnTo>
                  <a:lnTo>
                    <a:pt x="2427" y="1"/>
                  </a:lnTo>
                  <a:lnTo>
                    <a:pt x="2159" y="1"/>
                  </a:lnTo>
                  <a:lnTo>
                    <a:pt x="2159" y="813"/>
                  </a:lnTo>
                  <a:lnTo>
                    <a:pt x="1892" y="813"/>
                  </a:lnTo>
                  <a:lnTo>
                    <a:pt x="1892" y="1"/>
                  </a:lnTo>
                  <a:lnTo>
                    <a:pt x="1624" y="1"/>
                  </a:lnTo>
                  <a:lnTo>
                    <a:pt x="1624" y="813"/>
                  </a:lnTo>
                  <a:lnTo>
                    <a:pt x="1348" y="813"/>
                  </a:lnTo>
                  <a:lnTo>
                    <a:pt x="1348" y="1"/>
                  </a:lnTo>
                  <a:lnTo>
                    <a:pt x="1080" y="1"/>
                  </a:lnTo>
                  <a:lnTo>
                    <a:pt x="1080" y="813"/>
                  </a:lnTo>
                  <a:lnTo>
                    <a:pt x="812" y="813"/>
                  </a:lnTo>
                  <a:lnTo>
                    <a:pt x="812" y="1080"/>
                  </a:lnTo>
                  <a:lnTo>
                    <a:pt x="1" y="1080"/>
                  </a:lnTo>
                  <a:lnTo>
                    <a:pt x="1" y="1348"/>
                  </a:lnTo>
                  <a:lnTo>
                    <a:pt x="812" y="1348"/>
                  </a:lnTo>
                  <a:lnTo>
                    <a:pt x="812" y="1624"/>
                  </a:lnTo>
                  <a:lnTo>
                    <a:pt x="1" y="1624"/>
                  </a:lnTo>
                  <a:lnTo>
                    <a:pt x="1" y="1883"/>
                  </a:lnTo>
                  <a:lnTo>
                    <a:pt x="812" y="1883"/>
                  </a:lnTo>
                  <a:lnTo>
                    <a:pt x="812" y="2160"/>
                  </a:lnTo>
                  <a:lnTo>
                    <a:pt x="1" y="2160"/>
                  </a:lnTo>
                  <a:lnTo>
                    <a:pt x="1" y="2436"/>
                  </a:lnTo>
                  <a:lnTo>
                    <a:pt x="812" y="2436"/>
                  </a:lnTo>
                  <a:lnTo>
                    <a:pt x="812" y="2713"/>
                  </a:lnTo>
                  <a:lnTo>
                    <a:pt x="1" y="2713"/>
                  </a:lnTo>
                  <a:lnTo>
                    <a:pt x="1" y="2971"/>
                  </a:lnTo>
                  <a:lnTo>
                    <a:pt x="812" y="2971"/>
                  </a:lnTo>
                  <a:lnTo>
                    <a:pt x="812" y="3248"/>
                  </a:lnTo>
                  <a:lnTo>
                    <a:pt x="1" y="3248"/>
                  </a:lnTo>
                  <a:lnTo>
                    <a:pt x="1" y="3516"/>
                  </a:lnTo>
                  <a:lnTo>
                    <a:pt x="812" y="3516"/>
                  </a:lnTo>
                  <a:lnTo>
                    <a:pt x="812" y="3783"/>
                  </a:lnTo>
                  <a:lnTo>
                    <a:pt x="1080" y="3783"/>
                  </a:lnTo>
                  <a:lnTo>
                    <a:pt x="1080" y="4595"/>
                  </a:lnTo>
                  <a:lnTo>
                    <a:pt x="1348" y="4595"/>
                  </a:lnTo>
                  <a:lnTo>
                    <a:pt x="1348" y="3783"/>
                  </a:lnTo>
                  <a:lnTo>
                    <a:pt x="1624" y="3783"/>
                  </a:lnTo>
                  <a:lnTo>
                    <a:pt x="1624" y="4595"/>
                  </a:lnTo>
                  <a:lnTo>
                    <a:pt x="1892" y="4595"/>
                  </a:lnTo>
                  <a:lnTo>
                    <a:pt x="1892" y="3783"/>
                  </a:lnTo>
                  <a:lnTo>
                    <a:pt x="2159" y="3783"/>
                  </a:lnTo>
                  <a:lnTo>
                    <a:pt x="2159" y="4595"/>
                  </a:lnTo>
                  <a:lnTo>
                    <a:pt x="2427" y="4595"/>
                  </a:lnTo>
                  <a:lnTo>
                    <a:pt x="2427" y="3783"/>
                  </a:lnTo>
                  <a:lnTo>
                    <a:pt x="2713" y="3783"/>
                  </a:lnTo>
                  <a:lnTo>
                    <a:pt x="2713" y="4595"/>
                  </a:lnTo>
                  <a:lnTo>
                    <a:pt x="2980" y="4595"/>
                  </a:lnTo>
                  <a:lnTo>
                    <a:pt x="2980" y="3783"/>
                  </a:lnTo>
                  <a:lnTo>
                    <a:pt x="3248" y="3783"/>
                  </a:lnTo>
                  <a:lnTo>
                    <a:pt x="3248" y="4595"/>
                  </a:lnTo>
                  <a:lnTo>
                    <a:pt x="3515" y="4595"/>
                  </a:lnTo>
                  <a:lnTo>
                    <a:pt x="3515" y="3783"/>
                  </a:lnTo>
                  <a:lnTo>
                    <a:pt x="3783" y="3783"/>
                  </a:lnTo>
                  <a:lnTo>
                    <a:pt x="3783" y="3516"/>
                  </a:lnTo>
                  <a:lnTo>
                    <a:pt x="4595" y="3516"/>
                  </a:lnTo>
                  <a:lnTo>
                    <a:pt x="4595" y="3248"/>
                  </a:lnTo>
                  <a:lnTo>
                    <a:pt x="3783" y="3248"/>
                  </a:lnTo>
                  <a:lnTo>
                    <a:pt x="3783" y="2971"/>
                  </a:lnTo>
                  <a:lnTo>
                    <a:pt x="4595" y="2971"/>
                  </a:lnTo>
                  <a:lnTo>
                    <a:pt x="4595" y="2713"/>
                  </a:lnTo>
                  <a:lnTo>
                    <a:pt x="3783" y="2713"/>
                  </a:lnTo>
                  <a:lnTo>
                    <a:pt x="3783" y="2436"/>
                  </a:lnTo>
                  <a:lnTo>
                    <a:pt x="4595" y="2436"/>
                  </a:lnTo>
                  <a:lnTo>
                    <a:pt x="4595" y="2160"/>
                  </a:lnTo>
                  <a:lnTo>
                    <a:pt x="3783" y="2160"/>
                  </a:lnTo>
                  <a:lnTo>
                    <a:pt x="3783" y="1883"/>
                  </a:lnTo>
                  <a:lnTo>
                    <a:pt x="4595" y="1883"/>
                  </a:lnTo>
                  <a:lnTo>
                    <a:pt x="4595" y="1624"/>
                  </a:lnTo>
                  <a:lnTo>
                    <a:pt x="3783" y="1624"/>
                  </a:lnTo>
                  <a:lnTo>
                    <a:pt x="3783" y="134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2"/>
          <p:cNvGrpSpPr/>
          <p:nvPr/>
        </p:nvGrpSpPr>
        <p:grpSpPr>
          <a:xfrm>
            <a:off x="6898674" y="1548605"/>
            <a:ext cx="345511" cy="487453"/>
            <a:chOff x="6898674" y="1548605"/>
            <a:chExt cx="345511" cy="487453"/>
          </a:xfrm>
        </p:grpSpPr>
        <p:sp>
          <p:nvSpPr>
            <p:cNvPr id="1044" name="Google Shape;1044;p62"/>
            <p:cNvSpPr/>
            <p:nvPr/>
          </p:nvSpPr>
          <p:spPr>
            <a:xfrm>
              <a:off x="6898674" y="1548605"/>
              <a:ext cx="345511" cy="430705"/>
            </a:xfrm>
            <a:custGeom>
              <a:rect b="b" l="l" r="r" t="t"/>
              <a:pathLst>
                <a:path extrusionOk="0" h="4060" w="3257">
                  <a:moveTo>
                    <a:pt x="2989" y="4060"/>
                  </a:moveTo>
                  <a:lnTo>
                    <a:pt x="2989" y="3962"/>
                  </a:lnTo>
                  <a:cubicBezTo>
                    <a:pt x="2989" y="3712"/>
                    <a:pt x="2819" y="3498"/>
                    <a:pt x="2587" y="3435"/>
                  </a:cubicBezTo>
                  <a:lnTo>
                    <a:pt x="2587" y="3016"/>
                  </a:lnTo>
                  <a:cubicBezTo>
                    <a:pt x="2587" y="2945"/>
                    <a:pt x="2525" y="2882"/>
                    <a:pt x="2444" y="2882"/>
                  </a:cubicBezTo>
                  <a:lnTo>
                    <a:pt x="625" y="2882"/>
                  </a:lnTo>
                  <a:cubicBezTo>
                    <a:pt x="607" y="2882"/>
                    <a:pt x="598" y="2873"/>
                    <a:pt x="589" y="2864"/>
                  </a:cubicBezTo>
                  <a:cubicBezTo>
                    <a:pt x="473" y="2748"/>
                    <a:pt x="553" y="2615"/>
                    <a:pt x="669" y="2615"/>
                  </a:cubicBezTo>
                  <a:lnTo>
                    <a:pt x="1624" y="2615"/>
                  </a:lnTo>
                  <a:cubicBezTo>
                    <a:pt x="1695" y="2615"/>
                    <a:pt x="1758" y="2552"/>
                    <a:pt x="1758" y="2472"/>
                  </a:cubicBezTo>
                  <a:lnTo>
                    <a:pt x="1758" y="2070"/>
                  </a:lnTo>
                  <a:lnTo>
                    <a:pt x="2596" y="2070"/>
                  </a:lnTo>
                  <a:cubicBezTo>
                    <a:pt x="2962" y="2079"/>
                    <a:pt x="3256" y="1776"/>
                    <a:pt x="3256" y="1410"/>
                  </a:cubicBezTo>
                  <a:cubicBezTo>
                    <a:pt x="3256" y="1116"/>
                    <a:pt x="3060" y="857"/>
                    <a:pt x="2783" y="777"/>
                  </a:cubicBezTo>
                  <a:cubicBezTo>
                    <a:pt x="2730" y="340"/>
                    <a:pt x="2364" y="1"/>
                    <a:pt x="1909" y="1"/>
                  </a:cubicBezTo>
                  <a:cubicBezTo>
                    <a:pt x="1695" y="1"/>
                    <a:pt x="1499" y="72"/>
                    <a:pt x="1338" y="215"/>
                  </a:cubicBezTo>
                  <a:cubicBezTo>
                    <a:pt x="1285" y="197"/>
                    <a:pt x="1222" y="188"/>
                    <a:pt x="1160" y="188"/>
                  </a:cubicBezTo>
                  <a:cubicBezTo>
                    <a:pt x="821" y="188"/>
                    <a:pt x="526" y="447"/>
                    <a:pt x="482" y="777"/>
                  </a:cubicBezTo>
                  <a:cubicBezTo>
                    <a:pt x="205" y="857"/>
                    <a:pt x="0" y="1116"/>
                    <a:pt x="0" y="1410"/>
                  </a:cubicBezTo>
                  <a:cubicBezTo>
                    <a:pt x="0" y="1776"/>
                    <a:pt x="303" y="2079"/>
                    <a:pt x="669" y="2070"/>
                  </a:cubicBezTo>
                  <a:lnTo>
                    <a:pt x="1499" y="2070"/>
                  </a:lnTo>
                  <a:lnTo>
                    <a:pt x="1499" y="2213"/>
                  </a:lnTo>
                  <a:cubicBezTo>
                    <a:pt x="1499" y="2284"/>
                    <a:pt x="1365" y="2347"/>
                    <a:pt x="1365" y="2347"/>
                  </a:cubicBezTo>
                  <a:lnTo>
                    <a:pt x="678" y="2347"/>
                  </a:lnTo>
                  <a:cubicBezTo>
                    <a:pt x="473" y="2347"/>
                    <a:pt x="286" y="2516"/>
                    <a:pt x="268" y="2722"/>
                  </a:cubicBezTo>
                  <a:cubicBezTo>
                    <a:pt x="259" y="2954"/>
                    <a:pt x="446" y="3150"/>
                    <a:pt x="678" y="3150"/>
                  </a:cubicBezTo>
                  <a:lnTo>
                    <a:pt x="2186" y="3150"/>
                  </a:lnTo>
                  <a:cubicBezTo>
                    <a:pt x="2257" y="3150"/>
                    <a:pt x="2320" y="3212"/>
                    <a:pt x="2320" y="3284"/>
                  </a:cubicBezTo>
                  <a:lnTo>
                    <a:pt x="2320" y="3435"/>
                  </a:lnTo>
                  <a:cubicBezTo>
                    <a:pt x="2088" y="3498"/>
                    <a:pt x="1909" y="3703"/>
                    <a:pt x="1909" y="3953"/>
                  </a:cubicBezTo>
                  <a:lnTo>
                    <a:pt x="1909" y="40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7187327" y="2007627"/>
              <a:ext cx="28430" cy="28431"/>
            </a:xfrm>
            <a:custGeom>
              <a:rect b="b" l="l" r="r" t="t"/>
              <a:pathLst>
                <a:path extrusionOk="0" h="268" w="268">
                  <a:moveTo>
                    <a:pt x="0" y="0"/>
                  </a:moveTo>
                  <a:lnTo>
                    <a:pt x="268" y="0"/>
                  </a:lnTo>
                  <a:lnTo>
                    <a:pt x="268"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7101187" y="2007627"/>
              <a:ext cx="29385" cy="28431"/>
            </a:xfrm>
            <a:custGeom>
              <a:rect b="b" l="l" r="r" t="t"/>
              <a:pathLst>
                <a:path extrusionOk="0" h="268" w="277">
                  <a:moveTo>
                    <a:pt x="0" y="0"/>
                  </a:moveTo>
                  <a:lnTo>
                    <a:pt x="277" y="0"/>
                  </a:lnTo>
                  <a:lnTo>
                    <a:pt x="277"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2"/>
          <p:cNvGrpSpPr/>
          <p:nvPr/>
        </p:nvGrpSpPr>
        <p:grpSpPr>
          <a:xfrm>
            <a:off x="7580047" y="1548605"/>
            <a:ext cx="411708" cy="487461"/>
            <a:chOff x="7580047" y="1548605"/>
            <a:chExt cx="411708" cy="487461"/>
          </a:xfrm>
        </p:grpSpPr>
        <p:sp>
          <p:nvSpPr>
            <p:cNvPr id="1048" name="Google Shape;1048;p62"/>
            <p:cNvSpPr/>
            <p:nvPr/>
          </p:nvSpPr>
          <p:spPr>
            <a:xfrm>
              <a:off x="7742779" y="1764378"/>
              <a:ext cx="28536" cy="28537"/>
            </a:xfrm>
            <a:custGeom>
              <a:rect b="b" l="l" r="r" t="t"/>
              <a:pathLst>
                <a:path extrusionOk="0" h="269" w="269">
                  <a:moveTo>
                    <a:pt x="1" y="1"/>
                  </a:moveTo>
                  <a:lnTo>
                    <a:pt x="268" y="1"/>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7685070" y="1706669"/>
              <a:ext cx="199753" cy="171433"/>
            </a:xfrm>
            <a:custGeom>
              <a:rect b="b" l="l" r="r" t="t"/>
              <a:pathLst>
                <a:path extrusionOk="0" h="1616" w="1883">
                  <a:moveTo>
                    <a:pt x="1624" y="1348"/>
                  </a:moveTo>
                  <a:lnTo>
                    <a:pt x="1357" y="1348"/>
                  </a:lnTo>
                  <a:lnTo>
                    <a:pt x="1357" y="268"/>
                  </a:lnTo>
                  <a:lnTo>
                    <a:pt x="1624" y="268"/>
                  </a:lnTo>
                  <a:close/>
                  <a:moveTo>
                    <a:pt x="1080" y="1348"/>
                  </a:moveTo>
                  <a:lnTo>
                    <a:pt x="812" y="1348"/>
                  </a:lnTo>
                  <a:lnTo>
                    <a:pt x="812" y="1080"/>
                  </a:lnTo>
                  <a:lnTo>
                    <a:pt x="545" y="1080"/>
                  </a:lnTo>
                  <a:lnTo>
                    <a:pt x="545" y="1348"/>
                  </a:lnTo>
                  <a:lnTo>
                    <a:pt x="268" y="1348"/>
                  </a:lnTo>
                  <a:lnTo>
                    <a:pt x="268" y="268"/>
                  </a:lnTo>
                  <a:lnTo>
                    <a:pt x="1080" y="268"/>
                  </a:lnTo>
                  <a:close/>
                  <a:moveTo>
                    <a:pt x="1883" y="0"/>
                  </a:moveTo>
                  <a:lnTo>
                    <a:pt x="1" y="0"/>
                  </a:lnTo>
                  <a:lnTo>
                    <a:pt x="1" y="1615"/>
                  </a:lnTo>
                  <a:lnTo>
                    <a:pt x="1883" y="161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7800488" y="1548605"/>
              <a:ext cx="191267" cy="487461"/>
            </a:xfrm>
            <a:custGeom>
              <a:rect b="b" l="l" r="r" t="t"/>
              <a:pathLst>
                <a:path extrusionOk="0" h="4595" w="1803">
                  <a:moveTo>
                    <a:pt x="1232" y="563"/>
                  </a:moveTo>
                  <a:cubicBezTo>
                    <a:pt x="902" y="233"/>
                    <a:pt x="465" y="36"/>
                    <a:pt x="1" y="1"/>
                  </a:cubicBezTo>
                  <a:lnTo>
                    <a:pt x="1" y="1223"/>
                  </a:lnTo>
                  <a:lnTo>
                    <a:pt x="1080" y="1223"/>
                  </a:lnTo>
                  <a:lnTo>
                    <a:pt x="1080" y="3373"/>
                  </a:lnTo>
                  <a:lnTo>
                    <a:pt x="1" y="3373"/>
                  </a:lnTo>
                  <a:lnTo>
                    <a:pt x="1" y="4595"/>
                  </a:lnTo>
                  <a:cubicBezTo>
                    <a:pt x="465" y="4559"/>
                    <a:pt x="902" y="4363"/>
                    <a:pt x="1232" y="4033"/>
                  </a:cubicBezTo>
                  <a:cubicBezTo>
                    <a:pt x="1598" y="3658"/>
                    <a:pt x="1803" y="3177"/>
                    <a:pt x="1803" y="2650"/>
                  </a:cubicBezTo>
                  <a:lnTo>
                    <a:pt x="1803" y="1937"/>
                  </a:lnTo>
                  <a:cubicBezTo>
                    <a:pt x="1803" y="1419"/>
                    <a:pt x="1598" y="937"/>
                    <a:pt x="1232" y="56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2"/>
            <p:cNvSpPr/>
            <p:nvPr/>
          </p:nvSpPr>
          <p:spPr>
            <a:xfrm>
              <a:off x="7580047" y="1549559"/>
              <a:ext cx="192221" cy="486506"/>
            </a:xfrm>
            <a:custGeom>
              <a:rect b="b" l="l" r="r" t="t"/>
              <a:pathLst>
                <a:path extrusionOk="0" h="4586" w="1812">
                  <a:moveTo>
                    <a:pt x="1811" y="3364"/>
                  </a:moveTo>
                  <a:lnTo>
                    <a:pt x="723" y="3364"/>
                  </a:lnTo>
                  <a:lnTo>
                    <a:pt x="723" y="1214"/>
                  </a:lnTo>
                  <a:lnTo>
                    <a:pt x="1811" y="1214"/>
                  </a:lnTo>
                  <a:lnTo>
                    <a:pt x="1811" y="1"/>
                  </a:lnTo>
                  <a:cubicBezTo>
                    <a:pt x="1338" y="27"/>
                    <a:pt x="901" y="233"/>
                    <a:pt x="571" y="563"/>
                  </a:cubicBezTo>
                  <a:cubicBezTo>
                    <a:pt x="197" y="928"/>
                    <a:pt x="0" y="1419"/>
                    <a:pt x="0" y="1936"/>
                  </a:cubicBezTo>
                  <a:lnTo>
                    <a:pt x="0" y="2623"/>
                  </a:lnTo>
                  <a:cubicBezTo>
                    <a:pt x="0" y="3203"/>
                    <a:pt x="241" y="3747"/>
                    <a:pt x="678" y="4122"/>
                  </a:cubicBezTo>
                  <a:cubicBezTo>
                    <a:pt x="999" y="4390"/>
                    <a:pt x="1392" y="4550"/>
                    <a:pt x="1811" y="458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2"/>
          <p:cNvGrpSpPr/>
          <p:nvPr/>
        </p:nvGrpSpPr>
        <p:grpSpPr>
          <a:xfrm>
            <a:off x="1144715" y="2144793"/>
            <a:ext cx="430698" cy="487561"/>
            <a:chOff x="1144715" y="2144793"/>
            <a:chExt cx="430698" cy="487561"/>
          </a:xfrm>
        </p:grpSpPr>
        <p:sp>
          <p:nvSpPr>
            <p:cNvPr id="1053" name="Google Shape;1053;p62"/>
            <p:cNvSpPr/>
            <p:nvPr/>
          </p:nvSpPr>
          <p:spPr>
            <a:xfrm>
              <a:off x="1273394" y="2144793"/>
              <a:ext cx="72030" cy="199864"/>
            </a:xfrm>
            <a:custGeom>
              <a:rect b="b" l="l" r="r" t="t"/>
              <a:pathLst>
                <a:path extrusionOk="0" h="1884" w="679">
                  <a:moveTo>
                    <a:pt x="678" y="1883"/>
                  </a:moveTo>
                  <a:lnTo>
                    <a:pt x="678" y="1"/>
                  </a:lnTo>
                  <a:cubicBezTo>
                    <a:pt x="295" y="72"/>
                    <a:pt x="0" y="402"/>
                    <a:pt x="0" y="813"/>
                  </a:cubicBezTo>
                  <a:lnTo>
                    <a:pt x="0" y="1080"/>
                  </a:lnTo>
                  <a:cubicBezTo>
                    <a:pt x="0" y="1482"/>
                    <a:pt x="295" y="1821"/>
                    <a:pt x="678" y="18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a:off x="1373749" y="2144793"/>
              <a:ext cx="72879" cy="199864"/>
            </a:xfrm>
            <a:custGeom>
              <a:rect b="b" l="l" r="r" t="t"/>
              <a:pathLst>
                <a:path extrusionOk="0" h="1884" w="687">
                  <a:moveTo>
                    <a:pt x="0" y="1883"/>
                  </a:moveTo>
                  <a:cubicBezTo>
                    <a:pt x="393" y="1821"/>
                    <a:pt x="687" y="1482"/>
                    <a:pt x="687" y="1080"/>
                  </a:cubicBezTo>
                  <a:lnTo>
                    <a:pt x="687" y="813"/>
                  </a:lnTo>
                  <a:cubicBezTo>
                    <a:pt x="687" y="402"/>
                    <a:pt x="393" y="7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2"/>
            <p:cNvSpPr/>
            <p:nvPr/>
          </p:nvSpPr>
          <p:spPr>
            <a:xfrm>
              <a:off x="1173039" y="2374782"/>
              <a:ext cx="373941" cy="114678"/>
            </a:xfrm>
            <a:custGeom>
              <a:rect b="b" l="l" r="r" t="t"/>
              <a:pathLst>
                <a:path extrusionOk="0" h="1081" w="3525">
                  <a:moveTo>
                    <a:pt x="2989" y="679"/>
                  </a:moveTo>
                  <a:lnTo>
                    <a:pt x="2722" y="679"/>
                  </a:lnTo>
                  <a:lnTo>
                    <a:pt x="2722" y="402"/>
                  </a:lnTo>
                  <a:lnTo>
                    <a:pt x="2989" y="402"/>
                  </a:lnTo>
                  <a:close/>
                  <a:moveTo>
                    <a:pt x="2445" y="679"/>
                  </a:moveTo>
                  <a:lnTo>
                    <a:pt x="2169" y="679"/>
                  </a:lnTo>
                  <a:lnTo>
                    <a:pt x="2169" y="402"/>
                  </a:lnTo>
                  <a:lnTo>
                    <a:pt x="2445" y="402"/>
                  </a:lnTo>
                  <a:close/>
                  <a:moveTo>
                    <a:pt x="1348" y="679"/>
                  </a:moveTo>
                  <a:lnTo>
                    <a:pt x="1080" y="679"/>
                  </a:lnTo>
                  <a:lnTo>
                    <a:pt x="1080" y="402"/>
                  </a:lnTo>
                  <a:lnTo>
                    <a:pt x="1348" y="402"/>
                  </a:lnTo>
                  <a:close/>
                  <a:moveTo>
                    <a:pt x="813" y="679"/>
                  </a:moveTo>
                  <a:lnTo>
                    <a:pt x="536" y="679"/>
                  </a:lnTo>
                  <a:lnTo>
                    <a:pt x="536" y="402"/>
                  </a:lnTo>
                  <a:lnTo>
                    <a:pt x="813" y="402"/>
                  </a:lnTo>
                  <a:close/>
                  <a:moveTo>
                    <a:pt x="3525" y="1"/>
                  </a:moveTo>
                  <a:lnTo>
                    <a:pt x="1" y="1"/>
                  </a:lnTo>
                  <a:lnTo>
                    <a:pt x="1" y="1080"/>
                  </a:lnTo>
                  <a:lnTo>
                    <a:pt x="3525" y="108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2"/>
            <p:cNvSpPr/>
            <p:nvPr/>
          </p:nvSpPr>
          <p:spPr>
            <a:xfrm>
              <a:off x="1173039" y="2517676"/>
              <a:ext cx="373941" cy="114678"/>
            </a:xfrm>
            <a:custGeom>
              <a:rect b="b" l="l" r="r" t="t"/>
              <a:pathLst>
                <a:path extrusionOk="0" h="1081" w="3525">
                  <a:moveTo>
                    <a:pt x="536" y="402"/>
                  </a:moveTo>
                  <a:lnTo>
                    <a:pt x="813" y="402"/>
                  </a:lnTo>
                  <a:lnTo>
                    <a:pt x="813" y="670"/>
                  </a:lnTo>
                  <a:lnTo>
                    <a:pt x="536" y="670"/>
                  </a:lnTo>
                  <a:close/>
                  <a:moveTo>
                    <a:pt x="1080" y="402"/>
                  </a:moveTo>
                  <a:lnTo>
                    <a:pt x="1348" y="402"/>
                  </a:lnTo>
                  <a:lnTo>
                    <a:pt x="1348" y="670"/>
                  </a:lnTo>
                  <a:lnTo>
                    <a:pt x="1080" y="670"/>
                  </a:lnTo>
                  <a:close/>
                  <a:moveTo>
                    <a:pt x="2169" y="402"/>
                  </a:moveTo>
                  <a:lnTo>
                    <a:pt x="2445" y="402"/>
                  </a:lnTo>
                  <a:lnTo>
                    <a:pt x="2445" y="670"/>
                  </a:lnTo>
                  <a:lnTo>
                    <a:pt x="2169" y="670"/>
                  </a:lnTo>
                  <a:close/>
                  <a:moveTo>
                    <a:pt x="2722" y="402"/>
                  </a:moveTo>
                  <a:lnTo>
                    <a:pt x="2989" y="402"/>
                  </a:lnTo>
                  <a:lnTo>
                    <a:pt x="2989" y="670"/>
                  </a:lnTo>
                  <a:lnTo>
                    <a:pt x="2722" y="670"/>
                  </a:lnTo>
                  <a:close/>
                  <a:moveTo>
                    <a:pt x="1" y="1080"/>
                  </a:moveTo>
                  <a:lnTo>
                    <a:pt x="3525" y="1080"/>
                  </a:lnTo>
                  <a:lnTo>
                    <a:pt x="3525"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2"/>
            <p:cNvSpPr/>
            <p:nvPr/>
          </p:nvSpPr>
          <p:spPr>
            <a:xfrm>
              <a:off x="1479726" y="2184574"/>
              <a:ext cx="38826" cy="122210"/>
            </a:xfrm>
            <a:custGeom>
              <a:rect b="b" l="l" r="r" t="t"/>
              <a:pathLst>
                <a:path extrusionOk="0" h="1152" w="366">
                  <a:moveTo>
                    <a:pt x="241" y="1151"/>
                  </a:moveTo>
                  <a:cubicBezTo>
                    <a:pt x="321" y="964"/>
                    <a:pt x="366" y="768"/>
                    <a:pt x="366" y="572"/>
                  </a:cubicBezTo>
                  <a:cubicBezTo>
                    <a:pt x="366" y="375"/>
                    <a:pt x="321" y="179"/>
                    <a:pt x="250" y="1"/>
                  </a:cubicBezTo>
                  <a:lnTo>
                    <a:pt x="0" y="99"/>
                  </a:lnTo>
                  <a:cubicBezTo>
                    <a:pt x="63" y="250"/>
                    <a:pt x="89" y="411"/>
                    <a:pt x="89" y="572"/>
                  </a:cubicBezTo>
                  <a:cubicBezTo>
                    <a:pt x="89" y="732"/>
                    <a:pt x="63" y="893"/>
                    <a:pt x="0" y="1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2"/>
            <p:cNvSpPr/>
            <p:nvPr/>
          </p:nvSpPr>
          <p:spPr>
            <a:xfrm>
              <a:off x="1531707" y="2162827"/>
              <a:ext cx="43706" cy="165705"/>
            </a:xfrm>
            <a:custGeom>
              <a:rect b="b" l="l" r="r" t="t"/>
              <a:pathLst>
                <a:path extrusionOk="0" h="1562" w="412">
                  <a:moveTo>
                    <a:pt x="251" y="1562"/>
                  </a:moveTo>
                  <a:cubicBezTo>
                    <a:pt x="358" y="1312"/>
                    <a:pt x="411" y="1053"/>
                    <a:pt x="411" y="777"/>
                  </a:cubicBezTo>
                  <a:cubicBezTo>
                    <a:pt x="411" y="509"/>
                    <a:pt x="358" y="241"/>
                    <a:pt x="260" y="0"/>
                  </a:cubicBezTo>
                  <a:lnTo>
                    <a:pt x="10" y="99"/>
                  </a:lnTo>
                  <a:cubicBezTo>
                    <a:pt x="99" y="313"/>
                    <a:pt x="144" y="545"/>
                    <a:pt x="144" y="777"/>
                  </a:cubicBezTo>
                  <a:cubicBezTo>
                    <a:pt x="144" y="1008"/>
                    <a:pt x="99" y="1240"/>
                    <a:pt x="1" y="146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2"/>
            <p:cNvSpPr/>
            <p:nvPr/>
          </p:nvSpPr>
          <p:spPr>
            <a:xfrm>
              <a:off x="1201470" y="2183619"/>
              <a:ext cx="38932" cy="122210"/>
            </a:xfrm>
            <a:custGeom>
              <a:rect b="b" l="l" r="r" t="t"/>
              <a:pathLst>
                <a:path extrusionOk="0" h="1152" w="367">
                  <a:moveTo>
                    <a:pt x="366" y="1044"/>
                  </a:moveTo>
                  <a:cubicBezTo>
                    <a:pt x="304" y="902"/>
                    <a:pt x="268" y="741"/>
                    <a:pt x="268" y="581"/>
                  </a:cubicBezTo>
                  <a:cubicBezTo>
                    <a:pt x="268" y="411"/>
                    <a:pt x="304" y="250"/>
                    <a:pt x="366" y="99"/>
                  </a:cubicBezTo>
                  <a:lnTo>
                    <a:pt x="116" y="1"/>
                  </a:lnTo>
                  <a:cubicBezTo>
                    <a:pt x="36" y="179"/>
                    <a:pt x="0" y="375"/>
                    <a:pt x="0" y="581"/>
                  </a:cubicBezTo>
                  <a:cubicBezTo>
                    <a:pt x="0" y="777"/>
                    <a:pt x="36" y="973"/>
                    <a:pt x="116" y="115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2"/>
            <p:cNvSpPr/>
            <p:nvPr/>
          </p:nvSpPr>
          <p:spPr>
            <a:xfrm>
              <a:off x="1144715" y="2160918"/>
              <a:ext cx="42645" cy="166660"/>
            </a:xfrm>
            <a:custGeom>
              <a:rect b="b" l="l" r="r" t="t"/>
              <a:pathLst>
                <a:path extrusionOk="0" h="1571" w="402">
                  <a:moveTo>
                    <a:pt x="402" y="1464"/>
                  </a:moveTo>
                  <a:cubicBezTo>
                    <a:pt x="312" y="1250"/>
                    <a:pt x="268" y="1026"/>
                    <a:pt x="268" y="795"/>
                  </a:cubicBezTo>
                  <a:cubicBezTo>
                    <a:pt x="268" y="554"/>
                    <a:pt x="312" y="322"/>
                    <a:pt x="402" y="108"/>
                  </a:cubicBezTo>
                  <a:lnTo>
                    <a:pt x="152" y="1"/>
                  </a:lnTo>
                  <a:cubicBezTo>
                    <a:pt x="54" y="250"/>
                    <a:pt x="0" y="518"/>
                    <a:pt x="0" y="795"/>
                  </a:cubicBezTo>
                  <a:cubicBezTo>
                    <a:pt x="0" y="1062"/>
                    <a:pt x="45" y="1321"/>
                    <a:pt x="152" y="15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62"/>
          <p:cNvGrpSpPr/>
          <p:nvPr/>
        </p:nvGrpSpPr>
        <p:grpSpPr>
          <a:xfrm>
            <a:off x="1926337" y="2144793"/>
            <a:ext cx="295441" cy="487560"/>
            <a:chOff x="1926337" y="2144793"/>
            <a:chExt cx="295441" cy="487560"/>
          </a:xfrm>
        </p:grpSpPr>
        <p:sp>
          <p:nvSpPr>
            <p:cNvPr id="1062" name="Google Shape;1062;p62"/>
            <p:cNvSpPr/>
            <p:nvPr/>
          </p:nvSpPr>
          <p:spPr>
            <a:xfrm>
              <a:off x="2040907" y="2596284"/>
              <a:ext cx="67256" cy="36069"/>
            </a:xfrm>
            <a:custGeom>
              <a:rect b="b" l="l" r="r" t="t"/>
              <a:pathLst>
                <a:path extrusionOk="0" h="340" w="634">
                  <a:moveTo>
                    <a:pt x="0" y="0"/>
                  </a:moveTo>
                  <a:lnTo>
                    <a:pt x="0" y="9"/>
                  </a:lnTo>
                  <a:cubicBezTo>
                    <a:pt x="0" y="188"/>
                    <a:pt x="134" y="330"/>
                    <a:pt x="304" y="339"/>
                  </a:cubicBezTo>
                  <a:cubicBezTo>
                    <a:pt x="491" y="339"/>
                    <a:pt x="634" y="196"/>
                    <a:pt x="634" y="18"/>
                  </a:cubicBezTo>
                  <a:lnTo>
                    <a:pt x="6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2"/>
            <p:cNvSpPr/>
            <p:nvPr/>
          </p:nvSpPr>
          <p:spPr>
            <a:xfrm>
              <a:off x="2088220" y="2144793"/>
              <a:ext cx="109901" cy="68319"/>
            </a:xfrm>
            <a:custGeom>
              <a:rect b="b" l="l" r="r" t="t"/>
              <a:pathLst>
                <a:path extrusionOk="0" h="644" w="1036">
                  <a:moveTo>
                    <a:pt x="0" y="1"/>
                  </a:moveTo>
                  <a:lnTo>
                    <a:pt x="0" y="643"/>
                  </a:lnTo>
                  <a:lnTo>
                    <a:pt x="1035" y="643"/>
                  </a:lnTo>
                  <a:cubicBezTo>
                    <a:pt x="812" y="286"/>
                    <a:pt x="438" y="4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2007809" y="2511099"/>
              <a:ext cx="132603" cy="56862"/>
            </a:xfrm>
            <a:custGeom>
              <a:rect b="b" l="l" r="r" t="t"/>
              <a:pathLst>
                <a:path extrusionOk="0" h="536" w="1250">
                  <a:moveTo>
                    <a:pt x="0" y="0"/>
                  </a:moveTo>
                  <a:lnTo>
                    <a:pt x="1249" y="0"/>
                  </a:lnTo>
                  <a:lnTo>
                    <a:pt x="1249" y="536"/>
                  </a:lnTo>
                  <a:lnTo>
                    <a:pt x="0" y="5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p:nvPr/>
          </p:nvSpPr>
          <p:spPr>
            <a:xfrm>
              <a:off x="2088220" y="2241329"/>
              <a:ext cx="133558" cy="68319"/>
            </a:xfrm>
            <a:custGeom>
              <a:rect b="b" l="l" r="r" t="t"/>
              <a:pathLst>
                <a:path extrusionOk="0" h="644" w="1259">
                  <a:moveTo>
                    <a:pt x="0" y="643"/>
                  </a:moveTo>
                  <a:lnTo>
                    <a:pt x="1258" y="643"/>
                  </a:lnTo>
                  <a:lnTo>
                    <a:pt x="1258" y="483"/>
                  </a:lnTo>
                  <a:cubicBezTo>
                    <a:pt x="1258" y="313"/>
                    <a:pt x="1223" y="153"/>
                    <a:pt x="1169" y="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p:nvPr/>
          </p:nvSpPr>
          <p:spPr>
            <a:xfrm>
              <a:off x="1949145" y="2144793"/>
              <a:ext cx="110750" cy="68319"/>
            </a:xfrm>
            <a:custGeom>
              <a:rect b="b" l="l" r="r" t="t"/>
              <a:pathLst>
                <a:path extrusionOk="0" h="644" w="1044">
                  <a:moveTo>
                    <a:pt x="1044" y="643"/>
                  </a:moveTo>
                  <a:lnTo>
                    <a:pt x="1044" y="1"/>
                  </a:lnTo>
                  <a:cubicBezTo>
                    <a:pt x="607" y="46"/>
                    <a:pt x="223" y="286"/>
                    <a:pt x="0" y="6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2"/>
            <p:cNvSpPr/>
            <p:nvPr/>
          </p:nvSpPr>
          <p:spPr>
            <a:xfrm>
              <a:off x="2088220" y="2434400"/>
              <a:ext cx="111811" cy="47420"/>
            </a:xfrm>
            <a:custGeom>
              <a:rect b="b" l="l" r="r" t="t"/>
              <a:pathLst>
                <a:path extrusionOk="0" h="447" w="1054">
                  <a:moveTo>
                    <a:pt x="0" y="1"/>
                  </a:moveTo>
                  <a:lnTo>
                    <a:pt x="0" y="447"/>
                  </a:lnTo>
                  <a:lnTo>
                    <a:pt x="589" y="447"/>
                  </a:lnTo>
                  <a:cubicBezTo>
                    <a:pt x="777" y="340"/>
                    <a:pt x="937" y="179"/>
                    <a:pt x="1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2"/>
            <p:cNvSpPr/>
            <p:nvPr/>
          </p:nvSpPr>
          <p:spPr>
            <a:xfrm>
              <a:off x="2088220" y="2338819"/>
              <a:ext cx="133558" cy="68319"/>
            </a:xfrm>
            <a:custGeom>
              <a:rect b="b" l="l" r="r" t="t"/>
              <a:pathLst>
                <a:path extrusionOk="0" h="644" w="1259">
                  <a:moveTo>
                    <a:pt x="0" y="643"/>
                  </a:moveTo>
                  <a:lnTo>
                    <a:pt x="1169" y="643"/>
                  </a:lnTo>
                  <a:cubicBezTo>
                    <a:pt x="1223" y="491"/>
                    <a:pt x="1258" y="331"/>
                    <a:pt x="1258" y="161"/>
                  </a:cubicBezTo>
                  <a:lnTo>
                    <a:pt x="1258"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2"/>
            <p:cNvSpPr/>
            <p:nvPr/>
          </p:nvSpPr>
          <p:spPr>
            <a:xfrm>
              <a:off x="1948190" y="2434400"/>
              <a:ext cx="111705" cy="47420"/>
            </a:xfrm>
            <a:custGeom>
              <a:rect b="b" l="l" r="r" t="t"/>
              <a:pathLst>
                <a:path extrusionOk="0" h="447" w="1053">
                  <a:moveTo>
                    <a:pt x="455" y="447"/>
                  </a:moveTo>
                  <a:lnTo>
                    <a:pt x="1053" y="447"/>
                  </a:lnTo>
                  <a:lnTo>
                    <a:pt x="1053" y="1"/>
                  </a:lnTo>
                  <a:lnTo>
                    <a:pt x="0" y="1"/>
                  </a:lnTo>
                  <a:cubicBezTo>
                    <a:pt x="116" y="179"/>
                    <a:pt x="268" y="340"/>
                    <a:pt x="455" y="4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2"/>
            <p:cNvSpPr/>
            <p:nvPr/>
          </p:nvSpPr>
          <p:spPr>
            <a:xfrm>
              <a:off x="1926337" y="2338819"/>
              <a:ext cx="133558" cy="68319"/>
            </a:xfrm>
            <a:custGeom>
              <a:rect b="b" l="l" r="r" t="t"/>
              <a:pathLst>
                <a:path extrusionOk="0" h="644" w="1259">
                  <a:moveTo>
                    <a:pt x="90" y="643"/>
                  </a:moveTo>
                  <a:lnTo>
                    <a:pt x="1259" y="643"/>
                  </a:lnTo>
                  <a:lnTo>
                    <a:pt x="1259" y="1"/>
                  </a:lnTo>
                  <a:lnTo>
                    <a:pt x="1" y="1"/>
                  </a:lnTo>
                  <a:lnTo>
                    <a:pt x="1" y="161"/>
                  </a:lnTo>
                  <a:cubicBezTo>
                    <a:pt x="1" y="331"/>
                    <a:pt x="28" y="491"/>
                    <a:pt x="90" y="6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2"/>
            <p:cNvSpPr/>
            <p:nvPr/>
          </p:nvSpPr>
          <p:spPr>
            <a:xfrm>
              <a:off x="1926337" y="2241329"/>
              <a:ext cx="133558" cy="68319"/>
            </a:xfrm>
            <a:custGeom>
              <a:rect b="b" l="l" r="r" t="t"/>
              <a:pathLst>
                <a:path extrusionOk="0" h="644" w="1259">
                  <a:moveTo>
                    <a:pt x="1259" y="1"/>
                  </a:moveTo>
                  <a:lnTo>
                    <a:pt x="81" y="1"/>
                  </a:lnTo>
                  <a:cubicBezTo>
                    <a:pt x="28" y="153"/>
                    <a:pt x="1" y="313"/>
                    <a:pt x="1" y="483"/>
                  </a:cubicBezTo>
                  <a:lnTo>
                    <a:pt x="1" y="643"/>
                  </a:lnTo>
                  <a:lnTo>
                    <a:pt x="1259" y="64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62"/>
          <p:cNvGrpSpPr/>
          <p:nvPr/>
        </p:nvGrpSpPr>
        <p:grpSpPr>
          <a:xfrm>
            <a:off x="2586918" y="2144793"/>
            <a:ext cx="400461" cy="487567"/>
            <a:chOff x="2586918" y="2144793"/>
            <a:chExt cx="400461" cy="487567"/>
          </a:xfrm>
        </p:grpSpPr>
        <p:sp>
          <p:nvSpPr>
            <p:cNvPr id="1073" name="Google Shape;1073;p62"/>
            <p:cNvSpPr/>
            <p:nvPr/>
          </p:nvSpPr>
          <p:spPr>
            <a:xfrm>
              <a:off x="2674012" y="2229978"/>
              <a:ext cx="228183" cy="229144"/>
            </a:xfrm>
            <a:custGeom>
              <a:rect b="b" l="l" r="r" t="t"/>
              <a:pathLst>
                <a:path extrusionOk="0" h="2160" w="2151">
                  <a:moveTo>
                    <a:pt x="1749" y="1624"/>
                  </a:moveTo>
                  <a:lnTo>
                    <a:pt x="1473" y="1624"/>
                  </a:lnTo>
                  <a:lnTo>
                    <a:pt x="1473" y="545"/>
                  </a:lnTo>
                  <a:lnTo>
                    <a:pt x="1749" y="545"/>
                  </a:lnTo>
                  <a:close/>
                  <a:moveTo>
                    <a:pt x="1205" y="1624"/>
                  </a:moveTo>
                  <a:lnTo>
                    <a:pt x="937" y="1624"/>
                  </a:lnTo>
                  <a:lnTo>
                    <a:pt x="937" y="1348"/>
                  </a:lnTo>
                  <a:lnTo>
                    <a:pt x="670" y="1348"/>
                  </a:lnTo>
                  <a:lnTo>
                    <a:pt x="670" y="1624"/>
                  </a:lnTo>
                  <a:lnTo>
                    <a:pt x="402" y="1624"/>
                  </a:lnTo>
                  <a:lnTo>
                    <a:pt x="402" y="545"/>
                  </a:lnTo>
                  <a:lnTo>
                    <a:pt x="1205" y="545"/>
                  </a:lnTo>
                  <a:close/>
                  <a:moveTo>
                    <a:pt x="1071" y="1"/>
                  </a:moveTo>
                  <a:cubicBezTo>
                    <a:pt x="482" y="1"/>
                    <a:pt x="1" y="483"/>
                    <a:pt x="1" y="1080"/>
                  </a:cubicBezTo>
                  <a:cubicBezTo>
                    <a:pt x="1" y="1669"/>
                    <a:pt x="482" y="2160"/>
                    <a:pt x="1071" y="2160"/>
                  </a:cubicBezTo>
                  <a:cubicBezTo>
                    <a:pt x="1669" y="2160"/>
                    <a:pt x="2151" y="1669"/>
                    <a:pt x="2151" y="1080"/>
                  </a:cubicBezTo>
                  <a:cubicBezTo>
                    <a:pt x="2151" y="483"/>
                    <a:pt x="1669"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2"/>
            <p:cNvSpPr/>
            <p:nvPr/>
          </p:nvSpPr>
          <p:spPr>
            <a:xfrm>
              <a:off x="2744982" y="2316117"/>
              <a:ext cx="28536" cy="28537"/>
            </a:xfrm>
            <a:custGeom>
              <a:rect b="b" l="l" r="r" t="t"/>
              <a:pathLst>
                <a:path extrusionOk="0" h="269" w="269">
                  <a:moveTo>
                    <a:pt x="1" y="1"/>
                  </a:moveTo>
                  <a:lnTo>
                    <a:pt x="268" y="1"/>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2"/>
            <p:cNvSpPr/>
            <p:nvPr/>
          </p:nvSpPr>
          <p:spPr>
            <a:xfrm>
              <a:off x="2586918" y="2144793"/>
              <a:ext cx="400461" cy="487567"/>
            </a:xfrm>
            <a:custGeom>
              <a:rect b="b" l="l" r="r" t="t"/>
              <a:pathLst>
                <a:path extrusionOk="0" h="4596" w="3775">
                  <a:moveTo>
                    <a:pt x="1892" y="3230"/>
                  </a:moveTo>
                  <a:cubicBezTo>
                    <a:pt x="1152" y="3230"/>
                    <a:pt x="554" y="2624"/>
                    <a:pt x="554" y="1883"/>
                  </a:cubicBezTo>
                  <a:cubicBezTo>
                    <a:pt x="554" y="1143"/>
                    <a:pt x="1152" y="536"/>
                    <a:pt x="1892" y="536"/>
                  </a:cubicBezTo>
                  <a:cubicBezTo>
                    <a:pt x="2633" y="536"/>
                    <a:pt x="3239" y="1143"/>
                    <a:pt x="3239" y="1883"/>
                  </a:cubicBezTo>
                  <a:cubicBezTo>
                    <a:pt x="3239" y="2624"/>
                    <a:pt x="2633" y="3230"/>
                    <a:pt x="1892" y="3230"/>
                  </a:cubicBezTo>
                  <a:close/>
                  <a:moveTo>
                    <a:pt x="3774" y="1883"/>
                  </a:moveTo>
                  <a:cubicBezTo>
                    <a:pt x="3774" y="848"/>
                    <a:pt x="2927" y="1"/>
                    <a:pt x="1892" y="1"/>
                  </a:cubicBezTo>
                  <a:cubicBezTo>
                    <a:pt x="866" y="1"/>
                    <a:pt x="28" y="831"/>
                    <a:pt x="10" y="1856"/>
                  </a:cubicBezTo>
                  <a:cubicBezTo>
                    <a:pt x="1" y="2766"/>
                    <a:pt x="634" y="3543"/>
                    <a:pt x="1491" y="3730"/>
                  </a:cubicBezTo>
                  <a:lnTo>
                    <a:pt x="1491" y="4595"/>
                  </a:lnTo>
                  <a:lnTo>
                    <a:pt x="2294" y="4595"/>
                  </a:lnTo>
                  <a:lnTo>
                    <a:pt x="2294" y="3730"/>
                  </a:lnTo>
                  <a:cubicBezTo>
                    <a:pt x="3141" y="3543"/>
                    <a:pt x="3774" y="2784"/>
                    <a:pt x="3774" y="18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62"/>
          <p:cNvGrpSpPr/>
          <p:nvPr/>
        </p:nvGrpSpPr>
        <p:grpSpPr>
          <a:xfrm>
            <a:off x="3257895" y="2173223"/>
            <a:ext cx="487555" cy="430700"/>
            <a:chOff x="3257895" y="2173223"/>
            <a:chExt cx="487555" cy="430700"/>
          </a:xfrm>
        </p:grpSpPr>
        <p:sp>
          <p:nvSpPr>
            <p:cNvPr id="1077" name="Google Shape;1077;p62"/>
            <p:cNvSpPr/>
            <p:nvPr/>
          </p:nvSpPr>
          <p:spPr>
            <a:xfrm>
              <a:off x="3257895" y="2173223"/>
              <a:ext cx="487555" cy="287809"/>
            </a:xfrm>
            <a:custGeom>
              <a:rect b="b" l="l" r="r" t="t"/>
              <a:pathLst>
                <a:path extrusionOk="0" h="2713" w="4596">
                  <a:moveTo>
                    <a:pt x="4060" y="830"/>
                  </a:moveTo>
                  <a:lnTo>
                    <a:pt x="3792" y="830"/>
                  </a:lnTo>
                  <a:lnTo>
                    <a:pt x="3792" y="563"/>
                  </a:lnTo>
                  <a:lnTo>
                    <a:pt x="4060" y="563"/>
                  </a:lnTo>
                  <a:close/>
                  <a:moveTo>
                    <a:pt x="4060" y="1365"/>
                  </a:moveTo>
                  <a:lnTo>
                    <a:pt x="3792" y="1365"/>
                  </a:lnTo>
                  <a:lnTo>
                    <a:pt x="3792" y="1098"/>
                  </a:lnTo>
                  <a:lnTo>
                    <a:pt x="4060" y="1098"/>
                  </a:lnTo>
                  <a:close/>
                  <a:moveTo>
                    <a:pt x="4060" y="1901"/>
                  </a:moveTo>
                  <a:lnTo>
                    <a:pt x="3792" y="1901"/>
                  </a:lnTo>
                  <a:lnTo>
                    <a:pt x="3792" y="1633"/>
                  </a:lnTo>
                  <a:lnTo>
                    <a:pt x="4060" y="1633"/>
                  </a:lnTo>
                  <a:close/>
                  <a:moveTo>
                    <a:pt x="4060" y="2445"/>
                  </a:moveTo>
                  <a:lnTo>
                    <a:pt x="3792" y="2445"/>
                  </a:lnTo>
                  <a:lnTo>
                    <a:pt x="3792" y="2177"/>
                  </a:lnTo>
                  <a:lnTo>
                    <a:pt x="4060" y="2177"/>
                  </a:lnTo>
                  <a:close/>
                  <a:moveTo>
                    <a:pt x="3516" y="830"/>
                  </a:moveTo>
                  <a:lnTo>
                    <a:pt x="3248" y="830"/>
                  </a:lnTo>
                  <a:lnTo>
                    <a:pt x="3248" y="563"/>
                  </a:lnTo>
                  <a:lnTo>
                    <a:pt x="3516" y="563"/>
                  </a:lnTo>
                  <a:close/>
                  <a:moveTo>
                    <a:pt x="3516" y="1365"/>
                  </a:moveTo>
                  <a:lnTo>
                    <a:pt x="3248" y="1365"/>
                  </a:lnTo>
                  <a:lnTo>
                    <a:pt x="3248" y="1098"/>
                  </a:lnTo>
                  <a:lnTo>
                    <a:pt x="3516" y="1098"/>
                  </a:lnTo>
                  <a:close/>
                  <a:moveTo>
                    <a:pt x="3516" y="1901"/>
                  </a:moveTo>
                  <a:lnTo>
                    <a:pt x="3248" y="1901"/>
                  </a:lnTo>
                  <a:lnTo>
                    <a:pt x="3248" y="1633"/>
                  </a:lnTo>
                  <a:lnTo>
                    <a:pt x="3516" y="1633"/>
                  </a:lnTo>
                  <a:close/>
                  <a:moveTo>
                    <a:pt x="3516" y="2445"/>
                  </a:moveTo>
                  <a:lnTo>
                    <a:pt x="3248" y="2445"/>
                  </a:lnTo>
                  <a:lnTo>
                    <a:pt x="3248" y="2177"/>
                  </a:lnTo>
                  <a:lnTo>
                    <a:pt x="3516" y="2177"/>
                  </a:lnTo>
                  <a:close/>
                  <a:moveTo>
                    <a:pt x="2980" y="2445"/>
                  </a:moveTo>
                  <a:lnTo>
                    <a:pt x="1616" y="2445"/>
                  </a:lnTo>
                  <a:lnTo>
                    <a:pt x="1616" y="2035"/>
                  </a:lnTo>
                  <a:cubicBezTo>
                    <a:pt x="1616" y="1794"/>
                    <a:pt x="1740" y="1588"/>
                    <a:pt x="1919" y="1464"/>
                  </a:cubicBezTo>
                  <a:cubicBezTo>
                    <a:pt x="1812" y="1357"/>
                    <a:pt x="1749" y="1214"/>
                    <a:pt x="1758" y="1044"/>
                  </a:cubicBezTo>
                  <a:cubicBezTo>
                    <a:pt x="1776" y="777"/>
                    <a:pt x="1999" y="554"/>
                    <a:pt x="2276" y="545"/>
                  </a:cubicBezTo>
                  <a:cubicBezTo>
                    <a:pt x="2579" y="527"/>
                    <a:pt x="2838" y="777"/>
                    <a:pt x="2838" y="1080"/>
                  </a:cubicBezTo>
                  <a:cubicBezTo>
                    <a:pt x="2838" y="1232"/>
                    <a:pt x="2775" y="1365"/>
                    <a:pt x="2677" y="1464"/>
                  </a:cubicBezTo>
                  <a:cubicBezTo>
                    <a:pt x="2856" y="1588"/>
                    <a:pt x="2980" y="1794"/>
                    <a:pt x="2980" y="2035"/>
                  </a:cubicBezTo>
                  <a:close/>
                  <a:moveTo>
                    <a:pt x="1348" y="830"/>
                  </a:moveTo>
                  <a:lnTo>
                    <a:pt x="1080" y="830"/>
                  </a:lnTo>
                  <a:lnTo>
                    <a:pt x="1080" y="563"/>
                  </a:lnTo>
                  <a:lnTo>
                    <a:pt x="1348" y="563"/>
                  </a:lnTo>
                  <a:close/>
                  <a:moveTo>
                    <a:pt x="1348" y="1365"/>
                  </a:moveTo>
                  <a:lnTo>
                    <a:pt x="1080" y="1365"/>
                  </a:lnTo>
                  <a:lnTo>
                    <a:pt x="1080" y="1098"/>
                  </a:lnTo>
                  <a:lnTo>
                    <a:pt x="1348" y="1098"/>
                  </a:lnTo>
                  <a:close/>
                  <a:moveTo>
                    <a:pt x="1348" y="1901"/>
                  </a:moveTo>
                  <a:lnTo>
                    <a:pt x="1080" y="1901"/>
                  </a:lnTo>
                  <a:lnTo>
                    <a:pt x="1080" y="1633"/>
                  </a:lnTo>
                  <a:lnTo>
                    <a:pt x="1348" y="1633"/>
                  </a:lnTo>
                  <a:close/>
                  <a:moveTo>
                    <a:pt x="1348" y="2445"/>
                  </a:moveTo>
                  <a:lnTo>
                    <a:pt x="1080" y="2445"/>
                  </a:lnTo>
                  <a:lnTo>
                    <a:pt x="1080" y="2177"/>
                  </a:lnTo>
                  <a:lnTo>
                    <a:pt x="1348" y="2177"/>
                  </a:lnTo>
                  <a:close/>
                  <a:moveTo>
                    <a:pt x="813" y="830"/>
                  </a:moveTo>
                  <a:lnTo>
                    <a:pt x="545" y="830"/>
                  </a:lnTo>
                  <a:lnTo>
                    <a:pt x="545" y="563"/>
                  </a:lnTo>
                  <a:lnTo>
                    <a:pt x="813" y="563"/>
                  </a:lnTo>
                  <a:close/>
                  <a:moveTo>
                    <a:pt x="813" y="1365"/>
                  </a:moveTo>
                  <a:lnTo>
                    <a:pt x="545" y="1365"/>
                  </a:lnTo>
                  <a:lnTo>
                    <a:pt x="545" y="1098"/>
                  </a:lnTo>
                  <a:lnTo>
                    <a:pt x="813" y="1098"/>
                  </a:lnTo>
                  <a:close/>
                  <a:moveTo>
                    <a:pt x="813" y="1901"/>
                  </a:moveTo>
                  <a:lnTo>
                    <a:pt x="545" y="1901"/>
                  </a:lnTo>
                  <a:lnTo>
                    <a:pt x="545" y="1633"/>
                  </a:lnTo>
                  <a:lnTo>
                    <a:pt x="813" y="1633"/>
                  </a:lnTo>
                  <a:close/>
                  <a:moveTo>
                    <a:pt x="813" y="2445"/>
                  </a:moveTo>
                  <a:lnTo>
                    <a:pt x="545" y="2445"/>
                  </a:lnTo>
                  <a:lnTo>
                    <a:pt x="545" y="2177"/>
                  </a:lnTo>
                  <a:lnTo>
                    <a:pt x="813" y="2177"/>
                  </a:lnTo>
                  <a:close/>
                  <a:moveTo>
                    <a:pt x="1" y="2713"/>
                  </a:moveTo>
                  <a:lnTo>
                    <a:pt x="4595" y="2713"/>
                  </a:lnTo>
                  <a:lnTo>
                    <a:pt x="4595"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3472713" y="2258408"/>
              <a:ext cx="57921" cy="57816"/>
            </a:xfrm>
            <a:custGeom>
              <a:rect b="b" l="l" r="r" t="t"/>
              <a:pathLst>
                <a:path extrusionOk="0" h="545" w="546">
                  <a:moveTo>
                    <a:pt x="277" y="0"/>
                  </a:moveTo>
                  <a:cubicBezTo>
                    <a:pt x="420" y="0"/>
                    <a:pt x="545" y="125"/>
                    <a:pt x="545" y="277"/>
                  </a:cubicBezTo>
                  <a:cubicBezTo>
                    <a:pt x="545" y="420"/>
                    <a:pt x="420" y="545"/>
                    <a:pt x="277" y="545"/>
                  </a:cubicBezTo>
                  <a:cubicBezTo>
                    <a:pt x="126" y="545"/>
                    <a:pt x="1" y="420"/>
                    <a:pt x="1" y="277"/>
                  </a:cubicBezTo>
                  <a:cubicBezTo>
                    <a:pt x="1" y="125"/>
                    <a:pt x="12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2"/>
            <p:cNvSpPr/>
            <p:nvPr/>
          </p:nvSpPr>
          <p:spPr>
            <a:xfrm>
              <a:off x="3457649" y="2343593"/>
              <a:ext cx="88048" cy="60681"/>
            </a:xfrm>
            <a:custGeom>
              <a:rect b="b" l="l" r="r" t="t"/>
              <a:pathLst>
                <a:path extrusionOk="0" h="572" w="830">
                  <a:moveTo>
                    <a:pt x="0" y="429"/>
                  </a:moveTo>
                  <a:lnTo>
                    <a:pt x="0" y="571"/>
                  </a:lnTo>
                  <a:lnTo>
                    <a:pt x="830" y="571"/>
                  </a:lnTo>
                  <a:lnTo>
                    <a:pt x="830" y="429"/>
                  </a:lnTo>
                  <a:cubicBezTo>
                    <a:pt x="830" y="188"/>
                    <a:pt x="634" y="0"/>
                    <a:pt x="393" y="9"/>
                  </a:cubicBezTo>
                  <a:cubicBezTo>
                    <a:pt x="170" y="27"/>
                    <a:pt x="0" y="214"/>
                    <a:pt x="0" y="4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2"/>
            <p:cNvSpPr/>
            <p:nvPr/>
          </p:nvSpPr>
          <p:spPr>
            <a:xfrm>
              <a:off x="3257895" y="2489352"/>
              <a:ext cx="487555" cy="114572"/>
            </a:xfrm>
            <a:custGeom>
              <a:rect b="b" l="l" r="r" t="t"/>
              <a:pathLst>
                <a:path extrusionOk="0" h="1080" w="4596">
                  <a:moveTo>
                    <a:pt x="1" y="535"/>
                  </a:moveTo>
                  <a:lnTo>
                    <a:pt x="1758" y="535"/>
                  </a:lnTo>
                  <a:lnTo>
                    <a:pt x="1758" y="812"/>
                  </a:lnTo>
                  <a:lnTo>
                    <a:pt x="545" y="812"/>
                  </a:lnTo>
                  <a:lnTo>
                    <a:pt x="545" y="1080"/>
                  </a:lnTo>
                  <a:lnTo>
                    <a:pt x="4060" y="1080"/>
                  </a:lnTo>
                  <a:lnTo>
                    <a:pt x="4060" y="812"/>
                  </a:lnTo>
                  <a:lnTo>
                    <a:pt x="2838" y="812"/>
                  </a:lnTo>
                  <a:lnTo>
                    <a:pt x="2838" y="535"/>
                  </a:lnTo>
                  <a:lnTo>
                    <a:pt x="4595" y="535"/>
                  </a:lnTo>
                  <a:lnTo>
                    <a:pt x="4595"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2"/>
          <p:cNvGrpSpPr/>
          <p:nvPr/>
        </p:nvGrpSpPr>
        <p:grpSpPr>
          <a:xfrm>
            <a:off x="3965789" y="2144793"/>
            <a:ext cx="499861" cy="497962"/>
            <a:chOff x="3965789" y="2144793"/>
            <a:chExt cx="499861" cy="497962"/>
          </a:xfrm>
        </p:grpSpPr>
        <p:sp>
          <p:nvSpPr>
            <p:cNvPr id="1082" name="Google Shape;1082;p62"/>
            <p:cNvSpPr/>
            <p:nvPr/>
          </p:nvSpPr>
          <p:spPr>
            <a:xfrm>
              <a:off x="4229830" y="2144793"/>
              <a:ext cx="121252" cy="67364"/>
            </a:xfrm>
            <a:custGeom>
              <a:rect b="b" l="l" r="r" t="t"/>
              <a:pathLst>
                <a:path extrusionOk="0" h="635" w="1143">
                  <a:moveTo>
                    <a:pt x="1" y="634"/>
                  </a:moveTo>
                  <a:cubicBezTo>
                    <a:pt x="322" y="509"/>
                    <a:pt x="670" y="474"/>
                    <a:pt x="1000" y="545"/>
                  </a:cubicBezTo>
                  <a:lnTo>
                    <a:pt x="1000" y="545"/>
                  </a:lnTo>
                  <a:cubicBezTo>
                    <a:pt x="1009" y="545"/>
                    <a:pt x="1018" y="545"/>
                    <a:pt x="1018" y="545"/>
                  </a:cubicBezTo>
                  <a:cubicBezTo>
                    <a:pt x="1098" y="438"/>
                    <a:pt x="1143" y="313"/>
                    <a:pt x="1143" y="170"/>
                  </a:cubicBezTo>
                  <a:lnTo>
                    <a:pt x="1143" y="1"/>
                  </a:lnTo>
                  <a:lnTo>
                    <a:pt x="625" y="1"/>
                  </a:lnTo>
                  <a:cubicBezTo>
                    <a:pt x="277" y="1"/>
                    <a:pt x="1" y="277"/>
                    <a:pt x="1" y="6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4080359" y="2144793"/>
              <a:ext cx="121252" cy="67364"/>
            </a:xfrm>
            <a:custGeom>
              <a:rect b="b" l="l" r="r" t="t"/>
              <a:pathLst>
                <a:path extrusionOk="0" h="635" w="1143">
                  <a:moveTo>
                    <a:pt x="1142" y="634"/>
                  </a:moveTo>
                  <a:lnTo>
                    <a:pt x="1142" y="625"/>
                  </a:lnTo>
                  <a:cubicBezTo>
                    <a:pt x="1142" y="277"/>
                    <a:pt x="866" y="1"/>
                    <a:pt x="527" y="1"/>
                  </a:cubicBezTo>
                  <a:lnTo>
                    <a:pt x="0" y="1"/>
                  </a:lnTo>
                  <a:lnTo>
                    <a:pt x="0" y="170"/>
                  </a:lnTo>
                  <a:cubicBezTo>
                    <a:pt x="0" y="313"/>
                    <a:pt x="45" y="438"/>
                    <a:pt x="125" y="545"/>
                  </a:cubicBezTo>
                  <a:cubicBezTo>
                    <a:pt x="134" y="545"/>
                    <a:pt x="134" y="545"/>
                    <a:pt x="143" y="545"/>
                  </a:cubicBezTo>
                  <a:cubicBezTo>
                    <a:pt x="482" y="474"/>
                    <a:pt x="830" y="509"/>
                    <a:pt x="1142" y="63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2"/>
            <p:cNvSpPr/>
            <p:nvPr/>
          </p:nvSpPr>
          <p:spPr>
            <a:xfrm>
              <a:off x="4103060" y="2347412"/>
              <a:ext cx="225319" cy="163795"/>
            </a:xfrm>
            <a:custGeom>
              <a:rect b="b" l="l" r="r" t="t"/>
              <a:pathLst>
                <a:path extrusionOk="0" h="1544" w="2124">
                  <a:moveTo>
                    <a:pt x="1062" y="1213"/>
                  </a:moveTo>
                  <a:cubicBezTo>
                    <a:pt x="821" y="1213"/>
                    <a:pt x="625" y="1017"/>
                    <a:pt x="625" y="776"/>
                  </a:cubicBezTo>
                  <a:cubicBezTo>
                    <a:pt x="625" y="535"/>
                    <a:pt x="821" y="339"/>
                    <a:pt x="1062" y="339"/>
                  </a:cubicBezTo>
                  <a:cubicBezTo>
                    <a:pt x="1303" y="339"/>
                    <a:pt x="1499" y="535"/>
                    <a:pt x="1499" y="776"/>
                  </a:cubicBezTo>
                  <a:cubicBezTo>
                    <a:pt x="1499" y="1017"/>
                    <a:pt x="1303" y="1213"/>
                    <a:pt x="1062" y="1213"/>
                  </a:cubicBezTo>
                  <a:close/>
                  <a:moveTo>
                    <a:pt x="1062" y="0"/>
                  </a:moveTo>
                  <a:cubicBezTo>
                    <a:pt x="759" y="0"/>
                    <a:pt x="491" y="134"/>
                    <a:pt x="250" y="401"/>
                  </a:cubicBezTo>
                  <a:cubicBezTo>
                    <a:pt x="125" y="544"/>
                    <a:pt x="36" y="696"/>
                    <a:pt x="0" y="776"/>
                  </a:cubicBezTo>
                  <a:cubicBezTo>
                    <a:pt x="36" y="848"/>
                    <a:pt x="125" y="999"/>
                    <a:pt x="250" y="1142"/>
                  </a:cubicBezTo>
                  <a:cubicBezTo>
                    <a:pt x="491" y="1410"/>
                    <a:pt x="759" y="1543"/>
                    <a:pt x="1062" y="1543"/>
                  </a:cubicBezTo>
                  <a:cubicBezTo>
                    <a:pt x="1686" y="1543"/>
                    <a:pt x="2034" y="955"/>
                    <a:pt x="2124" y="776"/>
                  </a:cubicBezTo>
                  <a:cubicBezTo>
                    <a:pt x="2088" y="696"/>
                    <a:pt x="1999" y="544"/>
                    <a:pt x="1874" y="401"/>
                  </a:cubicBezTo>
                  <a:cubicBezTo>
                    <a:pt x="1633" y="134"/>
                    <a:pt x="1365" y="0"/>
                    <a:pt x="1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2"/>
            <p:cNvSpPr/>
            <p:nvPr/>
          </p:nvSpPr>
          <p:spPr>
            <a:xfrm>
              <a:off x="3965789" y="2222446"/>
              <a:ext cx="499861" cy="420309"/>
            </a:xfrm>
            <a:custGeom>
              <a:rect b="b" l="l" r="r" t="t"/>
              <a:pathLst>
                <a:path extrusionOk="0" h="3962" w="4712">
                  <a:moveTo>
                    <a:pt x="3694" y="1999"/>
                  </a:moveTo>
                  <a:cubicBezTo>
                    <a:pt x="3685" y="2017"/>
                    <a:pt x="3587" y="2249"/>
                    <a:pt x="3373" y="2489"/>
                  </a:cubicBezTo>
                  <a:cubicBezTo>
                    <a:pt x="3087" y="2819"/>
                    <a:pt x="2740" y="2989"/>
                    <a:pt x="2356" y="2989"/>
                  </a:cubicBezTo>
                  <a:cubicBezTo>
                    <a:pt x="1981" y="2989"/>
                    <a:pt x="1624" y="2819"/>
                    <a:pt x="1339" y="2489"/>
                  </a:cubicBezTo>
                  <a:cubicBezTo>
                    <a:pt x="1125" y="2249"/>
                    <a:pt x="1027" y="2017"/>
                    <a:pt x="1027" y="1999"/>
                  </a:cubicBezTo>
                  <a:lnTo>
                    <a:pt x="1000" y="1954"/>
                  </a:lnTo>
                  <a:lnTo>
                    <a:pt x="1027" y="1901"/>
                  </a:lnTo>
                  <a:cubicBezTo>
                    <a:pt x="1027" y="1892"/>
                    <a:pt x="1125" y="1651"/>
                    <a:pt x="1339" y="1410"/>
                  </a:cubicBezTo>
                  <a:cubicBezTo>
                    <a:pt x="1624" y="1080"/>
                    <a:pt x="1981" y="910"/>
                    <a:pt x="2356" y="910"/>
                  </a:cubicBezTo>
                  <a:cubicBezTo>
                    <a:pt x="2740" y="910"/>
                    <a:pt x="3087" y="1080"/>
                    <a:pt x="3373" y="1410"/>
                  </a:cubicBezTo>
                  <a:cubicBezTo>
                    <a:pt x="3587" y="1651"/>
                    <a:pt x="3685" y="1892"/>
                    <a:pt x="3694" y="1901"/>
                  </a:cubicBezTo>
                  <a:lnTo>
                    <a:pt x="3712" y="1954"/>
                  </a:lnTo>
                  <a:close/>
                  <a:moveTo>
                    <a:pt x="3444" y="72"/>
                  </a:moveTo>
                  <a:cubicBezTo>
                    <a:pt x="3096" y="0"/>
                    <a:pt x="2731" y="54"/>
                    <a:pt x="2418" y="232"/>
                  </a:cubicBezTo>
                  <a:lnTo>
                    <a:pt x="2356" y="268"/>
                  </a:lnTo>
                  <a:lnTo>
                    <a:pt x="2294" y="232"/>
                  </a:lnTo>
                  <a:cubicBezTo>
                    <a:pt x="2070" y="107"/>
                    <a:pt x="1821" y="45"/>
                    <a:pt x="1562" y="45"/>
                  </a:cubicBezTo>
                  <a:cubicBezTo>
                    <a:pt x="1464" y="45"/>
                    <a:pt x="1366" y="54"/>
                    <a:pt x="1268" y="72"/>
                  </a:cubicBezTo>
                  <a:cubicBezTo>
                    <a:pt x="830" y="161"/>
                    <a:pt x="456" y="438"/>
                    <a:pt x="242" y="830"/>
                  </a:cubicBezTo>
                  <a:cubicBezTo>
                    <a:pt x="28" y="1232"/>
                    <a:pt x="1" y="1695"/>
                    <a:pt x="170" y="2106"/>
                  </a:cubicBezTo>
                  <a:lnTo>
                    <a:pt x="554" y="3043"/>
                  </a:lnTo>
                  <a:cubicBezTo>
                    <a:pt x="786" y="3622"/>
                    <a:pt x="1401" y="3961"/>
                    <a:pt x="2017" y="3836"/>
                  </a:cubicBezTo>
                  <a:cubicBezTo>
                    <a:pt x="2115" y="3819"/>
                    <a:pt x="2213" y="3783"/>
                    <a:pt x="2302" y="3747"/>
                  </a:cubicBezTo>
                  <a:lnTo>
                    <a:pt x="2356" y="3720"/>
                  </a:lnTo>
                  <a:lnTo>
                    <a:pt x="2409" y="3747"/>
                  </a:lnTo>
                  <a:cubicBezTo>
                    <a:pt x="2499" y="3783"/>
                    <a:pt x="2597" y="3819"/>
                    <a:pt x="2695" y="3836"/>
                  </a:cubicBezTo>
                  <a:cubicBezTo>
                    <a:pt x="3311" y="3961"/>
                    <a:pt x="3926" y="3622"/>
                    <a:pt x="4158" y="3043"/>
                  </a:cubicBezTo>
                  <a:lnTo>
                    <a:pt x="4542" y="2106"/>
                  </a:lnTo>
                  <a:cubicBezTo>
                    <a:pt x="4711" y="1695"/>
                    <a:pt x="4684" y="1232"/>
                    <a:pt x="4470" y="830"/>
                  </a:cubicBezTo>
                  <a:cubicBezTo>
                    <a:pt x="4256" y="438"/>
                    <a:pt x="3881" y="161"/>
                    <a:pt x="3444" y="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2"/>
            <p:cNvSpPr/>
            <p:nvPr/>
          </p:nvSpPr>
          <p:spPr>
            <a:xfrm>
              <a:off x="4197687" y="2411699"/>
              <a:ext cx="36068" cy="35114"/>
            </a:xfrm>
            <a:custGeom>
              <a:rect b="b" l="l" r="r" t="t"/>
              <a:pathLst>
                <a:path extrusionOk="0" h="331" w="340">
                  <a:moveTo>
                    <a:pt x="170" y="1"/>
                  </a:moveTo>
                  <a:cubicBezTo>
                    <a:pt x="81" y="1"/>
                    <a:pt x="0" y="72"/>
                    <a:pt x="0" y="170"/>
                  </a:cubicBezTo>
                  <a:cubicBezTo>
                    <a:pt x="0" y="259"/>
                    <a:pt x="81" y="331"/>
                    <a:pt x="170" y="331"/>
                  </a:cubicBezTo>
                  <a:cubicBezTo>
                    <a:pt x="259" y="331"/>
                    <a:pt x="339" y="259"/>
                    <a:pt x="339" y="170"/>
                  </a:cubicBezTo>
                  <a:cubicBezTo>
                    <a:pt x="339" y="72"/>
                    <a:pt x="259" y="1"/>
                    <a:pt x="1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2"/>
          <p:cNvGrpSpPr/>
          <p:nvPr/>
        </p:nvGrpSpPr>
        <p:grpSpPr>
          <a:xfrm>
            <a:off x="4685988" y="2187438"/>
            <a:ext cx="487555" cy="402269"/>
            <a:chOff x="4685988" y="2187438"/>
            <a:chExt cx="487555" cy="402269"/>
          </a:xfrm>
        </p:grpSpPr>
        <p:sp>
          <p:nvSpPr>
            <p:cNvPr id="1088" name="Google Shape;1088;p62"/>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2"/>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2"/>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2"/>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2"/>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62"/>
          <p:cNvGrpSpPr/>
          <p:nvPr/>
        </p:nvGrpSpPr>
        <p:grpSpPr>
          <a:xfrm>
            <a:off x="5428890" y="2144793"/>
            <a:ext cx="429740" cy="487567"/>
            <a:chOff x="5428890" y="2144793"/>
            <a:chExt cx="429740" cy="487567"/>
          </a:xfrm>
        </p:grpSpPr>
        <p:sp>
          <p:nvSpPr>
            <p:cNvPr id="1094" name="Google Shape;1094;p62"/>
            <p:cNvSpPr/>
            <p:nvPr/>
          </p:nvSpPr>
          <p:spPr>
            <a:xfrm>
              <a:off x="5428890" y="2144793"/>
              <a:ext cx="429740" cy="487567"/>
            </a:xfrm>
            <a:custGeom>
              <a:rect b="b" l="l" r="r" t="t"/>
              <a:pathLst>
                <a:path extrusionOk="0" h="4596" w="4051">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5592682" y="2258408"/>
              <a:ext cx="102264" cy="102266"/>
            </a:xfrm>
            <a:custGeom>
              <a:rect b="b" l="l" r="r" t="t"/>
              <a:pathLst>
                <a:path extrusionOk="0" h="964" w="964">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2"/>
          <p:cNvGrpSpPr/>
          <p:nvPr/>
        </p:nvGrpSpPr>
        <p:grpSpPr>
          <a:xfrm>
            <a:off x="6156727" y="2144793"/>
            <a:ext cx="402265" cy="487561"/>
            <a:chOff x="6156727" y="2144793"/>
            <a:chExt cx="402265" cy="487561"/>
          </a:xfrm>
        </p:grpSpPr>
        <p:sp>
          <p:nvSpPr>
            <p:cNvPr id="1097" name="Google Shape;1097;p62"/>
            <p:cNvSpPr/>
            <p:nvPr/>
          </p:nvSpPr>
          <p:spPr>
            <a:xfrm>
              <a:off x="6185051" y="2144793"/>
              <a:ext cx="344556" cy="173343"/>
            </a:xfrm>
            <a:custGeom>
              <a:rect b="b" l="l" r="r" t="t"/>
              <a:pathLst>
                <a:path extrusionOk="0" h="1634" w="3248">
                  <a:moveTo>
                    <a:pt x="2177" y="813"/>
                  </a:moveTo>
                  <a:lnTo>
                    <a:pt x="1910" y="813"/>
                  </a:lnTo>
                  <a:lnTo>
                    <a:pt x="1910" y="536"/>
                  </a:lnTo>
                  <a:lnTo>
                    <a:pt x="2177" y="536"/>
                  </a:lnTo>
                  <a:close/>
                  <a:moveTo>
                    <a:pt x="2177" y="1348"/>
                  </a:moveTo>
                  <a:lnTo>
                    <a:pt x="1080" y="1348"/>
                  </a:lnTo>
                  <a:lnTo>
                    <a:pt x="1080" y="1080"/>
                  </a:lnTo>
                  <a:lnTo>
                    <a:pt x="2177" y="1080"/>
                  </a:lnTo>
                  <a:close/>
                  <a:moveTo>
                    <a:pt x="1348" y="813"/>
                  </a:moveTo>
                  <a:lnTo>
                    <a:pt x="1080" y="813"/>
                  </a:lnTo>
                  <a:lnTo>
                    <a:pt x="1080" y="536"/>
                  </a:lnTo>
                  <a:lnTo>
                    <a:pt x="1348" y="536"/>
                  </a:lnTo>
                  <a:close/>
                  <a:moveTo>
                    <a:pt x="2713" y="1633"/>
                  </a:moveTo>
                  <a:lnTo>
                    <a:pt x="2713" y="1089"/>
                  </a:lnTo>
                  <a:lnTo>
                    <a:pt x="2980" y="1089"/>
                  </a:lnTo>
                  <a:lnTo>
                    <a:pt x="2980" y="1357"/>
                  </a:lnTo>
                  <a:lnTo>
                    <a:pt x="3248" y="1357"/>
                  </a:lnTo>
                  <a:lnTo>
                    <a:pt x="3248" y="545"/>
                  </a:lnTo>
                  <a:lnTo>
                    <a:pt x="2980" y="545"/>
                  </a:lnTo>
                  <a:lnTo>
                    <a:pt x="2980" y="822"/>
                  </a:lnTo>
                  <a:lnTo>
                    <a:pt x="2713" y="822"/>
                  </a:lnTo>
                  <a:lnTo>
                    <a:pt x="2713" y="1"/>
                  </a:lnTo>
                  <a:lnTo>
                    <a:pt x="545" y="1"/>
                  </a:lnTo>
                  <a:lnTo>
                    <a:pt x="545" y="822"/>
                  </a:lnTo>
                  <a:lnTo>
                    <a:pt x="277" y="822"/>
                  </a:lnTo>
                  <a:lnTo>
                    <a:pt x="277" y="545"/>
                  </a:lnTo>
                  <a:lnTo>
                    <a:pt x="1" y="545"/>
                  </a:lnTo>
                  <a:lnTo>
                    <a:pt x="1" y="1357"/>
                  </a:lnTo>
                  <a:lnTo>
                    <a:pt x="277" y="1357"/>
                  </a:lnTo>
                  <a:lnTo>
                    <a:pt x="277" y="1089"/>
                  </a:lnTo>
                  <a:lnTo>
                    <a:pt x="545" y="1089"/>
                  </a:lnTo>
                  <a:lnTo>
                    <a:pt x="545" y="163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2"/>
            <p:cNvSpPr/>
            <p:nvPr/>
          </p:nvSpPr>
          <p:spPr>
            <a:xfrm>
              <a:off x="6299621" y="2404167"/>
              <a:ext cx="116479" cy="28431"/>
            </a:xfrm>
            <a:custGeom>
              <a:rect b="b" l="l" r="r" t="t"/>
              <a:pathLst>
                <a:path extrusionOk="0" h="268" w="1098">
                  <a:moveTo>
                    <a:pt x="0" y="0"/>
                  </a:moveTo>
                  <a:lnTo>
                    <a:pt x="1097" y="0"/>
                  </a:lnTo>
                  <a:lnTo>
                    <a:pt x="1097"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2"/>
            <p:cNvSpPr/>
            <p:nvPr/>
          </p:nvSpPr>
          <p:spPr>
            <a:xfrm>
              <a:off x="6156727" y="2346457"/>
              <a:ext cx="402265" cy="143003"/>
            </a:xfrm>
            <a:custGeom>
              <a:rect b="b" l="l" r="r" t="t"/>
              <a:pathLst>
                <a:path extrusionOk="0" h="1348" w="3792">
                  <a:moveTo>
                    <a:pt x="1079" y="268"/>
                  </a:moveTo>
                  <a:lnTo>
                    <a:pt x="2712" y="268"/>
                  </a:lnTo>
                  <a:lnTo>
                    <a:pt x="2712" y="1080"/>
                  </a:lnTo>
                  <a:lnTo>
                    <a:pt x="1079" y="1080"/>
                  </a:lnTo>
                  <a:close/>
                  <a:moveTo>
                    <a:pt x="3247" y="1347"/>
                  </a:moveTo>
                  <a:lnTo>
                    <a:pt x="3247" y="268"/>
                  </a:lnTo>
                  <a:lnTo>
                    <a:pt x="3515" y="268"/>
                  </a:lnTo>
                  <a:lnTo>
                    <a:pt x="3515" y="1080"/>
                  </a:lnTo>
                  <a:lnTo>
                    <a:pt x="3791" y="1080"/>
                  </a:lnTo>
                  <a:lnTo>
                    <a:pt x="3791" y="0"/>
                  </a:lnTo>
                  <a:lnTo>
                    <a:pt x="0" y="0"/>
                  </a:lnTo>
                  <a:lnTo>
                    <a:pt x="0" y="1080"/>
                  </a:lnTo>
                  <a:lnTo>
                    <a:pt x="268" y="1080"/>
                  </a:lnTo>
                  <a:lnTo>
                    <a:pt x="268" y="268"/>
                  </a:lnTo>
                  <a:lnTo>
                    <a:pt x="544" y="268"/>
                  </a:lnTo>
                  <a:lnTo>
                    <a:pt x="544" y="134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p:nvPr/>
          </p:nvSpPr>
          <p:spPr>
            <a:xfrm>
              <a:off x="6185051" y="2517676"/>
              <a:ext cx="344556" cy="114678"/>
            </a:xfrm>
            <a:custGeom>
              <a:rect b="b" l="l" r="r" t="t"/>
              <a:pathLst>
                <a:path extrusionOk="0" h="1081" w="3248">
                  <a:moveTo>
                    <a:pt x="2311" y="1"/>
                  </a:moveTo>
                  <a:lnTo>
                    <a:pt x="2311" y="268"/>
                  </a:lnTo>
                  <a:lnTo>
                    <a:pt x="946" y="268"/>
                  </a:lnTo>
                  <a:lnTo>
                    <a:pt x="946" y="1"/>
                  </a:lnTo>
                  <a:lnTo>
                    <a:pt x="1" y="1"/>
                  </a:lnTo>
                  <a:lnTo>
                    <a:pt x="1" y="1080"/>
                  </a:lnTo>
                  <a:lnTo>
                    <a:pt x="946" y="1080"/>
                  </a:lnTo>
                  <a:lnTo>
                    <a:pt x="946" y="545"/>
                  </a:lnTo>
                  <a:lnTo>
                    <a:pt x="2311" y="545"/>
                  </a:lnTo>
                  <a:lnTo>
                    <a:pt x="2311" y="1080"/>
                  </a:lnTo>
                  <a:lnTo>
                    <a:pt x="3248" y="1080"/>
                  </a:lnTo>
                  <a:lnTo>
                    <a:pt x="3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2"/>
          <p:cNvGrpSpPr/>
          <p:nvPr/>
        </p:nvGrpSpPr>
        <p:grpSpPr>
          <a:xfrm>
            <a:off x="6885414" y="2142989"/>
            <a:ext cx="372986" cy="490319"/>
            <a:chOff x="6885414" y="2142989"/>
            <a:chExt cx="372986" cy="490319"/>
          </a:xfrm>
        </p:grpSpPr>
        <p:sp>
          <p:nvSpPr>
            <p:cNvPr id="1102" name="Google Shape;1102;p62"/>
            <p:cNvSpPr/>
            <p:nvPr/>
          </p:nvSpPr>
          <p:spPr>
            <a:xfrm>
              <a:off x="6942168" y="2142989"/>
              <a:ext cx="259372" cy="173237"/>
            </a:xfrm>
            <a:custGeom>
              <a:rect b="b" l="l" r="r" t="t"/>
              <a:pathLst>
                <a:path extrusionOk="0" h="1633" w="2445">
                  <a:moveTo>
                    <a:pt x="1767" y="1365"/>
                  </a:moveTo>
                  <a:lnTo>
                    <a:pt x="1499" y="1365"/>
                  </a:lnTo>
                  <a:lnTo>
                    <a:pt x="1499" y="1097"/>
                  </a:lnTo>
                  <a:lnTo>
                    <a:pt x="1767" y="1097"/>
                  </a:lnTo>
                  <a:close/>
                  <a:moveTo>
                    <a:pt x="946" y="1365"/>
                  </a:moveTo>
                  <a:lnTo>
                    <a:pt x="678" y="1365"/>
                  </a:lnTo>
                  <a:lnTo>
                    <a:pt x="678" y="1097"/>
                  </a:lnTo>
                  <a:lnTo>
                    <a:pt x="946" y="1097"/>
                  </a:lnTo>
                  <a:close/>
                  <a:moveTo>
                    <a:pt x="2445" y="1633"/>
                  </a:moveTo>
                  <a:lnTo>
                    <a:pt x="2445" y="1249"/>
                  </a:lnTo>
                  <a:cubicBezTo>
                    <a:pt x="2445" y="589"/>
                    <a:pt x="1919" y="36"/>
                    <a:pt x="1258" y="18"/>
                  </a:cubicBezTo>
                  <a:cubicBezTo>
                    <a:pt x="571" y="0"/>
                    <a:pt x="0" y="553"/>
                    <a:pt x="0" y="1240"/>
                  </a:cubicBezTo>
                  <a:lnTo>
                    <a:pt x="0" y="163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2"/>
            <p:cNvSpPr/>
            <p:nvPr/>
          </p:nvSpPr>
          <p:spPr>
            <a:xfrm>
              <a:off x="7015047" y="2546106"/>
              <a:ext cx="113614" cy="87202"/>
            </a:xfrm>
            <a:custGeom>
              <a:rect b="b" l="l" r="r" t="t"/>
              <a:pathLst>
                <a:path extrusionOk="0" h="822" w="1071">
                  <a:moveTo>
                    <a:pt x="0" y="0"/>
                  </a:moveTo>
                  <a:lnTo>
                    <a:pt x="0" y="268"/>
                  </a:lnTo>
                  <a:cubicBezTo>
                    <a:pt x="0" y="554"/>
                    <a:pt x="223" y="794"/>
                    <a:pt x="509" y="812"/>
                  </a:cubicBezTo>
                  <a:cubicBezTo>
                    <a:pt x="821" y="821"/>
                    <a:pt x="1071" y="580"/>
                    <a:pt x="1071" y="277"/>
                  </a:cubicBezTo>
                  <a:lnTo>
                    <a:pt x="10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p:nvPr/>
          </p:nvSpPr>
          <p:spPr>
            <a:xfrm>
              <a:off x="6885414" y="2344548"/>
              <a:ext cx="372986" cy="173237"/>
            </a:xfrm>
            <a:custGeom>
              <a:rect b="b" l="l" r="r" t="t"/>
              <a:pathLst>
                <a:path extrusionOk="0" h="1633" w="3516">
                  <a:moveTo>
                    <a:pt x="2427" y="544"/>
                  </a:moveTo>
                  <a:lnTo>
                    <a:pt x="2159" y="544"/>
                  </a:lnTo>
                  <a:lnTo>
                    <a:pt x="2159" y="268"/>
                  </a:lnTo>
                  <a:lnTo>
                    <a:pt x="2427" y="268"/>
                  </a:lnTo>
                  <a:close/>
                  <a:moveTo>
                    <a:pt x="2427" y="1080"/>
                  </a:moveTo>
                  <a:lnTo>
                    <a:pt x="1080" y="1080"/>
                  </a:lnTo>
                  <a:lnTo>
                    <a:pt x="1080" y="812"/>
                  </a:lnTo>
                  <a:lnTo>
                    <a:pt x="2427" y="812"/>
                  </a:lnTo>
                  <a:close/>
                  <a:moveTo>
                    <a:pt x="1080" y="268"/>
                  </a:moveTo>
                  <a:lnTo>
                    <a:pt x="1356" y="268"/>
                  </a:lnTo>
                  <a:lnTo>
                    <a:pt x="1356" y="544"/>
                  </a:lnTo>
                  <a:lnTo>
                    <a:pt x="1080" y="544"/>
                  </a:lnTo>
                  <a:close/>
                  <a:moveTo>
                    <a:pt x="1624" y="268"/>
                  </a:moveTo>
                  <a:lnTo>
                    <a:pt x="1891" y="268"/>
                  </a:lnTo>
                  <a:lnTo>
                    <a:pt x="1891" y="544"/>
                  </a:lnTo>
                  <a:lnTo>
                    <a:pt x="1624" y="544"/>
                  </a:lnTo>
                  <a:close/>
                  <a:moveTo>
                    <a:pt x="3515" y="1347"/>
                  </a:moveTo>
                  <a:lnTo>
                    <a:pt x="3515" y="0"/>
                  </a:lnTo>
                  <a:lnTo>
                    <a:pt x="0" y="0"/>
                  </a:lnTo>
                  <a:lnTo>
                    <a:pt x="0" y="1347"/>
                  </a:lnTo>
                  <a:lnTo>
                    <a:pt x="268" y="1347"/>
                  </a:lnTo>
                  <a:lnTo>
                    <a:pt x="268" y="544"/>
                  </a:lnTo>
                  <a:lnTo>
                    <a:pt x="535" y="544"/>
                  </a:lnTo>
                  <a:lnTo>
                    <a:pt x="535" y="1633"/>
                  </a:lnTo>
                  <a:lnTo>
                    <a:pt x="2980" y="1633"/>
                  </a:lnTo>
                  <a:lnTo>
                    <a:pt x="2980" y="544"/>
                  </a:lnTo>
                  <a:lnTo>
                    <a:pt x="3247" y="544"/>
                  </a:lnTo>
                  <a:lnTo>
                    <a:pt x="3247" y="134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2"/>
          <p:cNvGrpSpPr/>
          <p:nvPr/>
        </p:nvGrpSpPr>
        <p:grpSpPr>
          <a:xfrm>
            <a:off x="7570606" y="2144793"/>
            <a:ext cx="430695" cy="487567"/>
            <a:chOff x="7570606" y="2144793"/>
            <a:chExt cx="430695" cy="487567"/>
          </a:xfrm>
        </p:grpSpPr>
        <p:sp>
          <p:nvSpPr>
            <p:cNvPr id="1106" name="Google Shape;1106;p62"/>
            <p:cNvSpPr/>
            <p:nvPr/>
          </p:nvSpPr>
          <p:spPr>
            <a:xfrm>
              <a:off x="7799533" y="2303812"/>
              <a:ext cx="44661" cy="141093"/>
            </a:xfrm>
            <a:custGeom>
              <a:rect b="b" l="l" r="r" t="t"/>
              <a:pathLst>
                <a:path extrusionOk="0" h="1330" w="421">
                  <a:moveTo>
                    <a:pt x="1" y="1330"/>
                  </a:moveTo>
                  <a:cubicBezTo>
                    <a:pt x="242" y="1267"/>
                    <a:pt x="420" y="1053"/>
                    <a:pt x="420" y="804"/>
                  </a:cubicBezTo>
                  <a:lnTo>
                    <a:pt x="420" y="527"/>
                  </a:lnTo>
                  <a:cubicBezTo>
                    <a:pt x="420" y="277"/>
                    <a:pt x="242" y="6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2"/>
            <p:cNvSpPr/>
            <p:nvPr/>
          </p:nvSpPr>
          <p:spPr>
            <a:xfrm>
              <a:off x="7727609" y="2303812"/>
              <a:ext cx="43706" cy="141093"/>
            </a:xfrm>
            <a:custGeom>
              <a:rect b="b" l="l" r="r" t="t"/>
              <a:pathLst>
                <a:path extrusionOk="0" h="1330" w="412">
                  <a:moveTo>
                    <a:pt x="411" y="1"/>
                  </a:moveTo>
                  <a:cubicBezTo>
                    <a:pt x="179" y="63"/>
                    <a:pt x="1" y="277"/>
                    <a:pt x="1" y="527"/>
                  </a:cubicBezTo>
                  <a:lnTo>
                    <a:pt x="1" y="804"/>
                  </a:lnTo>
                  <a:cubicBezTo>
                    <a:pt x="1" y="1053"/>
                    <a:pt x="179" y="1267"/>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p:nvPr/>
          </p:nvSpPr>
          <p:spPr>
            <a:xfrm>
              <a:off x="7656639" y="2230933"/>
              <a:ext cx="258523" cy="314330"/>
            </a:xfrm>
            <a:custGeom>
              <a:rect b="b" l="l" r="r" t="t"/>
              <a:pathLst>
                <a:path extrusionOk="0" h="2963" w="2437">
                  <a:moveTo>
                    <a:pt x="2035" y="1214"/>
                  </a:moveTo>
                  <a:lnTo>
                    <a:pt x="2035" y="1473"/>
                  </a:lnTo>
                  <a:cubicBezTo>
                    <a:pt x="2035" y="1919"/>
                    <a:pt x="1687" y="2285"/>
                    <a:pt x="1250" y="2302"/>
                  </a:cubicBezTo>
                  <a:cubicBezTo>
                    <a:pt x="786" y="2320"/>
                    <a:pt x="402" y="1946"/>
                    <a:pt x="402" y="1491"/>
                  </a:cubicBezTo>
                  <a:lnTo>
                    <a:pt x="402" y="1232"/>
                  </a:lnTo>
                  <a:cubicBezTo>
                    <a:pt x="402" y="786"/>
                    <a:pt x="750" y="420"/>
                    <a:pt x="1187" y="402"/>
                  </a:cubicBezTo>
                  <a:cubicBezTo>
                    <a:pt x="1651" y="384"/>
                    <a:pt x="2035" y="759"/>
                    <a:pt x="2035" y="1214"/>
                  </a:cubicBezTo>
                  <a:close/>
                  <a:moveTo>
                    <a:pt x="1" y="99"/>
                  </a:moveTo>
                  <a:lnTo>
                    <a:pt x="1" y="1464"/>
                  </a:lnTo>
                  <a:cubicBezTo>
                    <a:pt x="1" y="1838"/>
                    <a:pt x="126" y="2186"/>
                    <a:pt x="376" y="2472"/>
                  </a:cubicBezTo>
                  <a:cubicBezTo>
                    <a:pt x="590" y="2722"/>
                    <a:pt x="893" y="2900"/>
                    <a:pt x="1214" y="2963"/>
                  </a:cubicBezTo>
                  <a:cubicBezTo>
                    <a:pt x="1544" y="2900"/>
                    <a:pt x="1839" y="2722"/>
                    <a:pt x="2062" y="2472"/>
                  </a:cubicBezTo>
                  <a:cubicBezTo>
                    <a:pt x="2303" y="2186"/>
                    <a:pt x="2436" y="1838"/>
                    <a:pt x="2436" y="1464"/>
                  </a:cubicBezTo>
                  <a:lnTo>
                    <a:pt x="2436" y="99"/>
                  </a:lnTo>
                  <a:cubicBezTo>
                    <a:pt x="2187" y="45"/>
                    <a:pt x="1785" y="1"/>
                    <a:pt x="1214" y="1"/>
                  </a:cubicBezTo>
                  <a:cubicBezTo>
                    <a:pt x="643" y="1"/>
                    <a:pt x="242" y="54"/>
                    <a:pt x="1" y="9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p:nvPr/>
          </p:nvSpPr>
          <p:spPr>
            <a:xfrm>
              <a:off x="7570606" y="2144793"/>
              <a:ext cx="430695" cy="487567"/>
            </a:xfrm>
            <a:custGeom>
              <a:rect b="b" l="l" r="r" t="t"/>
              <a:pathLst>
                <a:path extrusionOk="0" h="4596" w="4060">
                  <a:moveTo>
                    <a:pt x="3078" y="3453"/>
                  </a:moveTo>
                  <a:cubicBezTo>
                    <a:pt x="2810" y="3766"/>
                    <a:pt x="2444" y="3971"/>
                    <a:pt x="2052" y="4042"/>
                  </a:cubicBezTo>
                  <a:lnTo>
                    <a:pt x="2025" y="4051"/>
                  </a:lnTo>
                  <a:lnTo>
                    <a:pt x="1998" y="4042"/>
                  </a:lnTo>
                  <a:cubicBezTo>
                    <a:pt x="1606" y="3971"/>
                    <a:pt x="1240" y="3766"/>
                    <a:pt x="981" y="3453"/>
                  </a:cubicBezTo>
                  <a:cubicBezTo>
                    <a:pt x="696" y="3132"/>
                    <a:pt x="535" y="2713"/>
                    <a:pt x="535" y="2276"/>
                  </a:cubicBezTo>
                  <a:lnTo>
                    <a:pt x="535" y="697"/>
                  </a:lnTo>
                  <a:lnTo>
                    <a:pt x="642" y="670"/>
                  </a:lnTo>
                  <a:cubicBezTo>
                    <a:pt x="669" y="661"/>
                    <a:pt x="696" y="661"/>
                    <a:pt x="723" y="652"/>
                  </a:cubicBezTo>
                  <a:cubicBezTo>
                    <a:pt x="972" y="599"/>
                    <a:pt x="1410" y="545"/>
                    <a:pt x="2025" y="545"/>
                  </a:cubicBezTo>
                  <a:cubicBezTo>
                    <a:pt x="2685" y="545"/>
                    <a:pt x="3131" y="608"/>
                    <a:pt x="3390" y="670"/>
                  </a:cubicBezTo>
                  <a:cubicBezTo>
                    <a:pt x="3399" y="670"/>
                    <a:pt x="3408" y="670"/>
                    <a:pt x="3408" y="670"/>
                  </a:cubicBezTo>
                  <a:lnTo>
                    <a:pt x="3515" y="697"/>
                  </a:lnTo>
                  <a:lnTo>
                    <a:pt x="3515" y="2276"/>
                  </a:lnTo>
                  <a:cubicBezTo>
                    <a:pt x="3515" y="2713"/>
                    <a:pt x="3363" y="3132"/>
                    <a:pt x="3078" y="3453"/>
                  </a:cubicBezTo>
                  <a:close/>
                  <a:moveTo>
                    <a:pt x="3979" y="286"/>
                  </a:moveTo>
                  <a:cubicBezTo>
                    <a:pt x="3952" y="277"/>
                    <a:pt x="3390" y="1"/>
                    <a:pt x="2025" y="1"/>
                  </a:cubicBezTo>
                  <a:cubicBezTo>
                    <a:pt x="669" y="1"/>
                    <a:pt x="98" y="277"/>
                    <a:pt x="71" y="286"/>
                  </a:cubicBezTo>
                  <a:lnTo>
                    <a:pt x="0" y="322"/>
                  </a:lnTo>
                  <a:lnTo>
                    <a:pt x="0" y="2276"/>
                  </a:lnTo>
                  <a:cubicBezTo>
                    <a:pt x="0" y="2838"/>
                    <a:pt x="205" y="3382"/>
                    <a:pt x="571" y="3810"/>
                  </a:cubicBezTo>
                  <a:cubicBezTo>
                    <a:pt x="946" y="4238"/>
                    <a:pt x="1454" y="4515"/>
                    <a:pt x="2007" y="4595"/>
                  </a:cubicBezTo>
                  <a:lnTo>
                    <a:pt x="2025" y="4595"/>
                  </a:lnTo>
                  <a:lnTo>
                    <a:pt x="2043" y="4595"/>
                  </a:lnTo>
                  <a:cubicBezTo>
                    <a:pt x="2605" y="4515"/>
                    <a:pt x="3114" y="4238"/>
                    <a:pt x="3479" y="3810"/>
                  </a:cubicBezTo>
                  <a:cubicBezTo>
                    <a:pt x="3854" y="3382"/>
                    <a:pt x="4059" y="2838"/>
                    <a:pt x="4059" y="2276"/>
                  </a:cubicBezTo>
                  <a:lnTo>
                    <a:pt x="4059" y="32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62"/>
          <p:cNvGrpSpPr/>
          <p:nvPr/>
        </p:nvGrpSpPr>
        <p:grpSpPr>
          <a:xfrm>
            <a:off x="1116285" y="2741087"/>
            <a:ext cx="487449" cy="487461"/>
            <a:chOff x="1116285" y="2741087"/>
            <a:chExt cx="487449" cy="487461"/>
          </a:xfrm>
        </p:grpSpPr>
        <p:sp>
          <p:nvSpPr>
            <p:cNvPr id="1111" name="Google Shape;1111;p62"/>
            <p:cNvSpPr/>
            <p:nvPr/>
          </p:nvSpPr>
          <p:spPr>
            <a:xfrm>
              <a:off x="1331103" y="2912306"/>
              <a:ext cx="56860" cy="57922"/>
            </a:xfrm>
            <a:custGeom>
              <a:rect b="b" l="l" r="r" t="t"/>
              <a:pathLst>
                <a:path extrusionOk="0" h="546" w="536">
                  <a:moveTo>
                    <a:pt x="268" y="1"/>
                  </a:moveTo>
                  <a:cubicBezTo>
                    <a:pt x="420" y="1"/>
                    <a:pt x="536" y="126"/>
                    <a:pt x="536" y="268"/>
                  </a:cubicBezTo>
                  <a:cubicBezTo>
                    <a:pt x="536" y="420"/>
                    <a:pt x="420" y="545"/>
                    <a:pt x="268" y="545"/>
                  </a:cubicBezTo>
                  <a:cubicBezTo>
                    <a:pt x="117" y="545"/>
                    <a:pt x="1" y="420"/>
                    <a:pt x="1" y="268"/>
                  </a:cubicBezTo>
                  <a:cubicBezTo>
                    <a:pt x="1" y="126"/>
                    <a:pt x="117"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2"/>
            <p:cNvSpPr/>
            <p:nvPr/>
          </p:nvSpPr>
          <p:spPr>
            <a:xfrm>
              <a:off x="1315933" y="2996536"/>
              <a:ext cx="88155" cy="60681"/>
            </a:xfrm>
            <a:custGeom>
              <a:rect b="b" l="l" r="r" t="t"/>
              <a:pathLst>
                <a:path extrusionOk="0" h="572" w="831">
                  <a:moveTo>
                    <a:pt x="1" y="438"/>
                  </a:moveTo>
                  <a:lnTo>
                    <a:pt x="1" y="572"/>
                  </a:lnTo>
                  <a:lnTo>
                    <a:pt x="831" y="572"/>
                  </a:lnTo>
                  <a:lnTo>
                    <a:pt x="831" y="429"/>
                  </a:lnTo>
                  <a:cubicBezTo>
                    <a:pt x="831" y="197"/>
                    <a:pt x="625" y="1"/>
                    <a:pt x="393" y="19"/>
                  </a:cubicBezTo>
                  <a:cubicBezTo>
                    <a:pt x="170" y="28"/>
                    <a:pt x="1" y="215"/>
                    <a:pt x="1" y="4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p:nvPr/>
          </p:nvSpPr>
          <p:spPr>
            <a:xfrm>
              <a:off x="1230749" y="2855551"/>
              <a:ext cx="258523" cy="258529"/>
            </a:xfrm>
            <a:custGeom>
              <a:rect b="b" l="l" r="r" t="t"/>
              <a:pathLst>
                <a:path extrusionOk="0" h="2437" w="2437">
                  <a:moveTo>
                    <a:pt x="1901" y="2168"/>
                  </a:moveTo>
                  <a:lnTo>
                    <a:pt x="536" y="2168"/>
                  </a:lnTo>
                  <a:lnTo>
                    <a:pt x="536" y="1758"/>
                  </a:lnTo>
                  <a:cubicBezTo>
                    <a:pt x="536" y="1517"/>
                    <a:pt x="661" y="1312"/>
                    <a:pt x="840" y="1187"/>
                  </a:cubicBezTo>
                  <a:cubicBezTo>
                    <a:pt x="733" y="1089"/>
                    <a:pt x="670" y="937"/>
                    <a:pt x="679" y="777"/>
                  </a:cubicBezTo>
                  <a:cubicBezTo>
                    <a:pt x="697" y="500"/>
                    <a:pt x="920" y="286"/>
                    <a:pt x="1187" y="268"/>
                  </a:cubicBezTo>
                  <a:cubicBezTo>
                    <a:pt x="1500" y="250"/>
                    <a:pt x="1758" y="500"/>
                    <a:pt x="1758" y="803"/>
                  </a:cubicBezTo>
                  <a:cubicBezTo>
                    <a:pt x="1758" y="955"/>
                    <a:pt x="1696" y="1089"/>
                    <a:pt x="1598" y="1187"/>
                  </a:cubicBezTo>
                  <a:cubicBezTo>
                    <a:pt x="1776" y="1312"/>
                    <a:pt x="1901" y="1517"/>
                    <a:pt x="1901" y="1758"/>
                  </a:cubicBezTo>
                  <a:close/>
                  <a:moveTo>
                    <a:pt x="2436" y="1"/>
                  </a:moveTo>
                  <a:lnTo>
                    <a:pt x="1" y="1"/>
                  </a:lnTo>
                  <a:lnTo>
                    <a:pt x="1" y="2436"/>
                  </a:lnTo>
                  <a:lnTo>
                    <a:pt x="2436" y="2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p:nvPr/>
          </p:nvSpPr>
          <p:spPr>
            <a:xfrm>
              <a:off x="1116285" y="2741087"/>
              <a:ext cx="487449" cy="487461"/>
            </a:xfrm>
            <a:custGeom>
              <a:rect b="b" l="l" r="r" t="t"/>
              <a:pathLst>
                <a:path extrusionOk="0" h="4595" w="4595">
                  <a:moveTo>
                    <a:pt x="3783" y="3792"/>
                  </a:moveTo>
                  <a:lnTo>
                    <a:pt x="803" y="3792"/>
                  </a:lnTo>
                  <a:lnTo>
                    <a:pt x="803" y="812"/>
                  </a:lnTo>
                  <a:lnTo>
                    <a:pt x="3783" y="812"/>
                  </a:lnTo>
                  <a:close/>
                  <a:moveTo>
                    <a:pt x="4595" y="812"/>
                  </a:moveTo>
                  <a:lnTo>
                    <a:pt x="4595" y="544"/>
                  </a:lnTo>
                  <a:lnTo>
                    <a:pt x="4327" y="544"/>
                  </a:lnTo>
                  <a:lnTo>
                    <a:pt x="4327" y="268"/>
                  </a:lnTo>
                  <a:lnTo>
                    <a:pt x="4051" y="268"/>
                  </a:lnTo>
                  <a:lnTo>
                    <a:pt x="4051" y="0"/>
                  </a:lnTo>
                  <a:lnTo>
                    <a:pt x="3783" y="0"/>
                  </a:lnTo>
                  <a:lnTo>
                    <a:pt x="3783" y="268"/>
                  </a:lnTo>
                  <a:lnTo>
                    <a:pt x="3507" y="268"/>
                  </a:lnTo>
                  <a:lnTo>
                    <a:pt x="3507" y="0"/>
                  </a:lnTo>
                  <a:lnTo>
                    <a:pt x="3239" y="0"/>
                  </a:lnTo>
                  <a:lnTo>
                    <a:pt x="3239" y="268"/>
                  </a:lnTo>
                  <a:lnTo>
                    <a:pt x="2971" y="268"/>
                  </a:lnTo>
                  <a:lnTo>
                    <a:pt x="2971" y="0"/>
                  </a:lnTo>
                  <a:lnTo>
                    <a:pt x="2704" y="0"/>
                  </a:lnTo>
                  <a:lnTo>
                    <a:pt x="2704" y="268"/>
                  </a:lnTo>
                  <a:lnTo>
                    <a:pt x="2427" y="268"/>
                  </a:lnTo>
                  <a:lnTo>
                    <a:pt x="2427" y="0"/>
                  </a:lnTo>
                  <a:lnTo>
                    <a:pt x="2159" y="0"/>
                  </a:lnTo>
                  <a:lnTo>
                    <a:pt x="2159" y="268"/>
                  </a:lnTo>
                  <a:lnTo>
                    <a:pt x="1883" y="268"/>
                  </a:lnTo>
                  <a:lnTo>
                    <a:pt x="1883" y="0"/>
                  </a:lnTo>
                  <a:lnTo>
                    <a:pt x="1615" y="0"/>
                  </a:lnTo>
                  <a:lnTo>
                    <a:pt x="1615" y="268"/>
                  </a:lnTo>
                  <a:lnTo>
                    <a:pt x="1348" y="268"/>
                  </a:lnTo>
                  <a:lnTo>
                    <a:pt x="1348" y="0"/>
                  </a:lnTo>
                  <a:lnTo>
                    <a:pt x="1080" y="0"/>
                  </a:lnTo>
                  <a:lnTo>
                    <a:pt x="1080" y="268"/>
                  </a:lnTo>
                  <a:lnTo>
                    <a:pt x="803" y="268"/>
                  </a:lnTo>
                  <a:lnTo>
                    <a:pt x="803" y="0"/>
                  </a:lnTo>
                  <a:lnTo>
                    <a:pt x="536" y="0"/>
                  </a:lnTo>
                  <a:lnTo>
                    <a:pt x="536" y="268"/>
                  </a:lnTo>
                  <a:lnTo>
                    <a:pt x="268" y="268"/>
                  </a:lnTo>
                  <a:lnTo>
                    <a:pt x="268" y="544"/>
                  </a:lnTo>
                  <a:lnTo>
                    <a:pt x="1" y="544"/>
                  </a:lnTo>
                  <a:lnTo>
                    <a:pt x="1" y="812"/>
                  </a:lnTo>
                  <a:lnTo>
                    <a:pt x="268" y="812"/>
                  </a:lnTo>
                  <a:lnTo>
                    <a:pt x="268" y="1080"/>
                  </a:lnTo>
                  <a:lnTo>
                    <a:pt x="1" y="1080"/>
                  </a:lnTo>
                  <a:lnTo>
                    <a:pt x="1" y="1356"/>
                  </a:lnTo>
                  <a:lnTo>
                    <a:pt x="268" y="1356"/>
                  </a:lnTo>
                  <a:lnTo>
                    <a:pt x="268" y="1624"/>
                  </a:lnTo>
                  <a:lnTo>
                    <a:pt x="1" y="1624"/>
                  </a:lnTo>
                  <a:lnTo>
                    <a:pt x="1" y="1891"/>
                  </a:lnTo>
                  <a:lnTo>
                    <a:pt x="268" y="1891"/>
                  </a:lnTo>
                  <a:lnTo>
                    <a:pt x="268" y="2168"/>
                  </a:lnTo>
                  <a:lnTo>
                    <a:pt x="1" y="2168"/>
                  </a:lnTo>
                  <a:lnTo>
                    <a:pt x="1" y="2436"/>
                  </a:lnTo>
                  <a:lnTo>
                    <a:pt x="268" y="2436"/>
                  </a:lnTo>
                  <a:lnTo>
                    <a:pt x="268" y="2703"/>
                  </a:lnTo>
                  <a:lnTo>
                    <a:pt x="1" y="2703"/>
                  </a:lnTo>
                  <a:lnTo>
                    <a:pt x="1" y="2980"/>
                  </a:lnTo>
                  <a:lnTo>
                    <a:pt x="268" y="2980"/>
                  </a:lnTo>
                  <a:lnTo>
                    <a:pt x="268" y="3247"/>
                  </a:lnTo>
                  <a:lnTo>
                    <a:pt x="1" y="3247"/>
                  </a:lnTo>
                  <a:lnTo>
                    <a:pt x="1" y="3515"/>
                  </a:lnTo>
                  <a:lnTo>
                    <a:pt x="268" y="3515"/>
                  </a:lnTo>
                  <a:lnTo>
                    <a:pt x="268" y="3792"/>
                  </a:lnTo>
                  <a:lnTo>
                    <a:pt x="1" y="3792"/>
                  </a:lnTo>
                  <a:lnTo>
                    <a:pt x="1" y="4059"/>
                  </a:lnTo>
                  <a:lnTo>
                    <a:pt x="268" y="4059"/>
                  </a:lnTo>
                  <a:lnTo>
                    <a:pt x="268" y="4327"/>
                  </a:lnTo>
                  <a:lnTo>
                    <a:pt x="536" y="4327"/>
                  </a:lnTo>
                  <a:lnTo>
                    <a:pt x="536" y="4594"/>
                  </a:lnTo>
                  <a:lnTo>
                    <a:pt x="803" y="4594"/>
                  </a:lnTo>
                  <a:lnTo>
                    <a:pt x="803" y="4327"/>
                  </a:lnTo>
                  <a:lnTo>
                    <a:pt x="1080" y="4327"/>
                  </a:lnTo>
                  <a:lnTo>
                    <a:pt x="1080" y="4594"/>
                  </a:lnTo>
                  <a:lnTo>
                    <a:pt x="1348" y="4594"/>
                  </a:lnTo>
                  <a:lnTo>
                    <a:pt x="1348" y="4327"/>
                  </a:lnTo>
                  <a:lnTo>
                    <a:pt x="1615" y="4327"/>
                  </a:lnTo>
                  <a:lnTo>
                    <a:pt x="1615" y="4594"/>
                  </a:lnTo>
                  <a:lnTo>
                    <a:pt x="1883" y="4594"/>
                  </a:lnTo>
                  <a:lnTo>
                    <a:pt x="1883" y="4327"/>
                  </a:lnTo>
                  <a:lnTo>
                    <a:pt x="2159" y="4327"/>
                  </a:lnTo>
                  <a:lnTo>
                    <a:pt x="2159" y="4594"/>
                  </a:lnTo>
                  <a:lnTo>
                    <a:pt x="2427" y="4594"/>
                  </a:lnTo>
                  <a:lnTo>
                    <a:pt x="2427" y="4327"/>
                  </a:lnTo>
                  <a:lnTo>
                    <a:pt x="2704" y="4327"/>
                  </a:lnTo>
                  <a:lnTo>
                    <a:pt x="2704" y="4594"/>
                  </a:lnTo>
                  <a:lnTo>
                    <a:pt x="2971" y="4594"/>
                  </a:lnTo>
                  <a:lnTo>
                    <a:pt x="2971" y="4327"/>
                  </a:lnTo>
                  <a:lnTo>
                    <a:pt x="3239" y="4327"/>
                  </a:lnTo>
                  <a:lnTo>
                    <a:pt x="3239" y="4594"/>
                  </a:lnTo>
                  <a:lnTo>
                    <a:pt x="3507" y="4594"/>
                  </a:lnTo>
                  <a:lnTo>
                    <a:pt x="3507" y="4327"/>
                  </a:lnTo>
                  <a:lnTo>
                    <a:pt x="3783" y="4327"/>
                  </a:lnTo>
                  <a:lnTo>
                    <a:pt x="3783" y="4594"/>
                  </a:lnTo>
                  <a:lnTo>
                    <a:pt x="4051" y="4594"/>
                  </a:lnTo>
                  <a:lnTo>
                    <a:pt x="4051" y="4327"/>
                  </a:lnTo>
                  <a:lnTo>
                    <a:pt x="4327" y="4327"/>
                  </a:lnTo>
                  <a:lnTo>
                    <a:pt x="4327" y="4059"/>
                  </a:lnTo>
                  <a:lnTo>
                    <a:pt x="4595" y="4059"/>
                  </a:lnTo>
                  <a:lnTo>
                    <a:pt x="4595" y="3792"/>
                  </a:lnTo>
                  <a:lnTo>
                    <a:pt x="4327" y="3792"/>
                  </a:lnTo>
                  <a:lnTo>
                    <a:pt x="4327" y="3515"/>
                  </a:lnTo>
                  <a:lnTo>
                    <a:pt x="4595" y="3515"/>
                  </a:lnTo>
                  <a:lnTo>
                    <a:pt x="4595" y="3247"/>
                  </a:lnTo>
                  <a:lnTo>
                    <a:pt x="4327" y="3247"/>
                  </a:lnTo>
                  <a:lnTo>
                    <a:pt x="4327" y="2980"/>
                  </a:lnTo>
                  <a:lnTo>
                    <a:pt x="4595" y="2980"/>
                  </a:lnTo>
                  <a:lnTo>
                    <a:pt x="4595" y="2703"/>
                  </a:lnTo>
                  <a:lnTo>
                    <a:pt x="4327" y="2703"/>
                  </a:lnTo>
                  <a:lnTo>
                    <a:pt x="4327" y="2436"/>
                  </a:lnTo>
                  <a:lnTo>
                    <a:pt x="4595" y="2436"/>
                  </a:lnTo>
                  <a:lnTo>
                    <a:pt x="4595" y="2168"/>
                  </a:lnTo>
                  <a:lnTo>
                    <a:pt x="4327" y="2168"/>
                  </a:lnTo>
                  <a:lnTo>
                    <a:pt x="4327" y="1891"/>
                  </a:lnTo>
                  <a:lnTo>
                    <a:pt x="4595" y="1891"/>
                  </a:lnTo>
                  <a:lnTo>
                    <a:pt x="4595" y="1624"/>
                  </a:lnTo>
                  <a:lnTo>
                    <a:pt x="4327" y="1624"/>
                  </a:lnTo>
                  <a:lnTo>
                    <a:pt x="4327" y="1356"/>
                  </a:lnTo>
                  <a:lnTo>
                    <a:pt x="4595" y="1356"/>
                  </a:lnTo>
                  <a:lnTo>
                    <a:pt x="4595" y="1080"/>
                  </a:lnTo>
                  <a:lnTo>
                    <a:pt x="4327" y="1080"/>
                  </a:lnTo>
                  <a:lnTo>
                    <a:pt x="4327" y="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2"/>
          <p:cNvGrpSpPr/>
          <p:nvPr/>
        </p:nvGrpSpPr>
        <p:grpSpPr>
          <a:xfrm>
            <a:off x="1915941" y="2741087"/>
            <a:ext cx="316232" cy="487461"/>
            <a:chOff x="1915941" y="2741087"/>
            <a:chExt cx="316232" cy="487461"/>
          </a:xfrm>
        </p:grpSpPr>
        <p:sp>
          <p:nvSpPr>
            <p:cNvPr id="1116" name="Google Shape;1116;p62"/>
            <p:cNvSpPr/>
            <p:nvPr/>
          </p:nvSpPr>
          <p:spPr>
            <a:xfrm>
              <a:off x="2001126" y="2940736"/>
              <a:ext cx="144909" cy="144912"/>
            </a:xfrm>
            <a:custGeom>
              <a:rect b="b" l="l" r="r" t="t"/>
              <a:pathLst>
                <a:path extrusionOk="0" h="1366" w="1366">
                  <a:moveTo>
                    <a:pt x="286" y="821"/>
                  </a:moveTo>
                  <a:lnTo>
                    <a:pt x="1089" y="821"/>
                  </a:lnTo>
                  <a:lnTo>
                    <a:pt x="1089" y="1089"/>
                  </a:lnTo>
                  <a:lnTo>
                    <a:pt x="286" y="1089"/>
                  </a:lnTo>
                  <a:close/>
                  <a:moveTo>
                    <a:pt x="286" y="286"/>
                  </a:moveTo>
                  <a:lnTo>
                    <a:pt x="554" y="286"/>
                  </a:lnTo>
                  <a:lnTo>
                    <a:pt x="554" y="554"/>
                  </a:lnTo>
                  <a:lnTo>
                    <a:pt x="286" y="554"/>
                  </a:lnTo>
                  <a:close/>
                  <a:moveTo>
                    <a:pt x="821" y="286"/>
                  </a:moveTo>
                  <a:lnTo>
                    <a:pt x="1089" y="286"/>
                  </a:lnTo>
                  <a:lnTo>
                    <a:pt x="1089" y="554"/>
                  </a:lnTo>
                  <a:lnTo>
                    <a:pt x="821" y="554"/>
                  </a:lnTo>
                  <a:close/>
                  <a:moveTo>
                    <a:pt x="1" y="1365"/>
                  </a:moveTo>
                  <a:lnTo>
                    <a:pt x="1366" y="1365"/>
                  </a:lnTo>
                  <a:lnTo>
                    <a:pt x="1366"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p:nvPr/>
          </p:nvSpPr>
          <p:spPr>
            <a:xfrm>
              <a:off x="1915941" y="2741087"/>
              <a:ext cx="316232" cy="487461"/>
            </a:xfrm>
            <a:custGeom>
              <a:rect b="b" l="l" r="r" t="t"/>
              <a:pathLst>
                <a:path extrusionOk="0" h="4595" w="2981">
                  <a:moveTo>
                    <a:pt x="1089" y="1347"/>
                  </a:moveTo>
                  <a:lnTo>
                    <a:pt x="1089" y="1080"/>
                  </a:lnTo>
                  <a:lnTo>
                    <a:pt x="1892" y="1080"/>
                  </a:lnTo>
                  <a:lnTo>
                    <a:pt x="1892" y="1347"/>
                  </a:lnTo>
                  <a:lnTo>
                    <a:pt x="1624" y="1347"/>
                  </a:lnTo>
                  <a:lnTo>
                    <a:pt x="1624" y="1615"/>
                  </a:lnTo>
                  <a:lnTo>
                    <a:pt x="2436" y="1615"/>
                  </a:lnTo>
                  <a:lnTo>
                    <a:pt x="2436" y="3515"/>
                  </a:lnTo>
                  <a:lnTo>
                    <a:pt x="536" y="3515"/>
                  </a:lnTo>
                  <a:lnTo>
                    <a:pt x="536" y="1615"/>
                  </a:lnTo>
                  <a:lnTo>
                    <a:pt x="1357" y="1615"/>
                  </a:lnTo>
                  <a:lnTo>
                    <a:pt x="1357" y="1347"/>
                  </a:lnTo>
                  <a:close/>
                  <a:moveTo>
                    <a:pt x="1357" y="4059"/>
                  </a:moveTo>
                  <a:lnTo>
                    <a:pt x="1624" y="4059"/>
                  </a:lnTo>
                  <a:lnTo>
                    <a:pt x="1624" y="4327"/>
                  </a:lnTo>
                  <a:lnTo>
                    <a:pt x="1357" y="4327"/>
                  </a:lnTo>
                  <a:close/>
                  <a:moveTo>
                    <a:pt x="2436" y="0"/>
                  </a:moveTo>
                  <a:lnTo>
                    <a:pt x="2436" y="544"/>
                  </a:lnTo>
                  <a:lnTo>
                    <a:pt x="536" y="544"/>
                  </a:lnTo>
                  <a:lnTo>
                    <a:pt x="536" y="0"/>
                  </a:lnTo>
                  <a:lnTo>
                    <a:pt x="1" y="0"/>
                  </a:lnTo>
                  <a:lnTo>
                    <a:pt x="1" y="4594"/>
                  </a:lnTo>
                  <a:lnTo>
                    <a:pt x="2980" y="4594"/>
                  </a:lnTo>
                  <a:lnTo>
                    <a:pt x="29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p:nvPr/>
          </p:nvSpPr>
          <p:spPr>
            <a:xfrm>
              <a:off x="2001126" y="2741087"/>
              <a:ext cx="144909" cy="28431"/>
            </a:xfrm>
            <a:custGeom>
              <a:rect b="b" l="l" r="r" t="t"/>
              <a:pathLst>
                <a:path extrusionOk="0" h="268" w="1366">
                  <a:moveTo>
                    <a:pt x="1" y="0"/>
                  </a:moveTo>
                  <a:lnTo>
                    <a:pt x="1366" y="0"/>
                  </a:lnTo>
                  <a:lnTo>
                    <a:pt x="1366"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2544378" y="2769412"/>
            <a:ext cx="487449" cy="430700"/>
            <a:chOff x="2544378" y="2769412"/>
            <a:chExt cx="487449" cy="430700"/>
          </a:xfrm>
        </p:grpSpPr>
        <p:sp>
          <p:nvSpPr>
            <p:cNvPr id="1120" name="Google Shape;1120;p62"/>
            <p:cNvSpPr/>
            <p:nvPr/>
          </p:nvSpPr>
          <p:spPr>
            <a:xfrm>
              <a:off x="2544378" y="2769412"/>
              <a:ext cx="487449" cy="287809"/>
            </a:xfrm>
            <a:custGeom>
              <a:rect b="b" l="l" r="r" t="t"/>
              <a:pathLst>
                <a:path extrusionOk="0" h="2713" w="4595">
                  <a:moveTo>
                    <a:pt x="3266" y="1910"/>
                  </a:moveTo>
                  <a:cubicBezTo>
                    <a:pt x="3328" y="1740"/>
                    <a:pt x="3489" y="1624"/>
                    <a:pt x="3676" y="1633"/>
                  </a:cubicBezTo>
                  <a:cubicBezTo>
                    <a:pt x="3881" y="1651"/>
                    <a:pt x="4042" y="1821"/>
                    <a:pt x="4051" y="2026"/>
                  </a:cubicBezTo>
                  <a:cubicBezTo>
                    <a:pt x="4059" y="2258"/>
                    <a:pt x="3881" y="2445"/>
                    <a:pt x="3649" y="2445"/>
                  </a:cubicBezTo>
                  <a:cubicBezTo>
                    <a:pt x="3471" y="2445"/>
                    <a:pt x="3328" y="2329"/>
                    <a:pt x="3266" y="2177"/>
                  </a:cubicBezTo>
                  <a:lnTo>
                    <a:pt x="2703" y="2177"/>
                  </a:lnTo>
                  <a:lnTo>
                    <a:pt x="2703" y="1633"/>
                  </a:lnTo>
                  <a:lnTo>
                    <a:pt x="1883" y="1633"/>
                  </a:lnTo>
                  <a:lnTo>
                    <a:pt x="1883" y="2177"/>
                  </a:lnTo>
                  <a:lnTo>
                    <a:pt x="1321" y="2177"/>
                  </a:lnTo>
                  <a:cubicBezTo>
                    <a:pt x="1267" y="2338"/>
                    <a:pt x="1107" y="2454"/>
                    <a:pt x="919" y="2445"/>
                  </a:cubicBezTo>
                  <a:cubicBezTo>
                    <a:pt x="714" y="2427"/>
                    <a:pt x="545" y="2267"/>
                    <a:pt x="536" y="2053"/>
                  </a:cubicBezTo>
                  <a:cubicBezTo>
                    <a:pt x="527" y="1830"/>
                    <a:pt x="714" y="1633"/>
                    <a:pt x="937" y="1633"/>
                  </a:cubicBezTo>
                  <a:cubicBezTo>
                    <a:pt x="1116" y="1633"/>
                    <a:pt x="1267" y="1749"/>
                    <a:pt x="1321" y="1910"/>
                  </a:cubicBezTo>
                  <a:lnTo>
                    <a:pt x="1615" y="1910"/>
                  </a:lnTo>
                  <a:lnTo>
                    <a:pt x="1615" y="1098"/>
                  </a:lnTo>
                  <a:lnTo>
                    <a:pt x="1321" y="1098"/>
                  </a:lnTo>
                  <a:cubicBezTo>
                    <a:pt x="1267" y="1259"/>
                    <a:pt x="1107" y="1375"/>
                    <a:pt x="919" y="1366"/>
                  </a:cubicBezTo>
                  <a:cubicBezTo>
                    <a:pt x="714" y="1357"/>
                    <a:pt x="545" y="1187"/>
                    <a:pt x="536" y="982"/>
                  </a:cubicBezTo>
                  <a:cubicBezTo>
                    <a:pt x="527" y="750"/>
                    <a:pt x="714" y="563"/>
                    <a:pt x="937" y="563"/>
                  </a:cubicBezTo>
                  <a:cubicBezTo>
                    <a:pt x="1116" y="563"/>
                    <a:pt x="1267" y="670"/>
                    <a:pt x="1321" y="830"/>
                  </a:cubicBezTo>
                  <a:lnTo>
                    <a:pt x="1883" y="830"/>
                  </a:lnTo>
                  <a:lnTo>
                    <a:pt x="1883" y="1366"/>
                  </a:lnTo>
                  <a:lnTo>
                    <a:pt x="2703" y="1366"/>
                  </a:lnTo>
                  <a:lnTo>
                    <a:pt x="2703" y="830"/>
                  </a:lnTo>
                  <a:lnTo>
                    <a:pt x="3266" y="830"/>
                  </a:lnTo>
                  <a:cubicBezTo>
                    <a:pt x="3328" y="670"/>
                    <a:pt x="3489" y="554"/>
                    <a:pt x="3676" y="563"/>
                  </a:cubicBezTo>
                  <a:cubicBezTo>
                    <a:pt x="3881" y="572"/>
                    <a:pt x="4042" y="741"/>
                    <a:pt x="4051" y="946"/>
                  </a:cubicBezTo>
                  <a:cubicBezTo>
                    <a:pt x="4059" y="1178"/>
                    <a:pt x="3881" y="1366"/>
                    <a:pt x="3649" y="1366"/>
                  </a:cubicBezTo>
                  <a:cubicBezTo>
                    <a:pt x="3471" y="1366"/>
                    <a:pt x="3328" y="1259"/>
                    <a:pt x="3266" y="1098"/>
                  </a:cubicBezTo>
                  <a:lnTo>
                    <a:pt x="2980" y="1098"/>
                  </a:lnTo>
                  <a:lnTo>
                    <a:pt x="2980" y="1910"/>
                  </a:lnTo>
                  <a:close/>
                  <a:moveTo>
                    <a:pt x="0" y="2713"/>
                  </a:moveTo>
                  <a:lnTo>
                    <a:pt x="4595" y="2713"/>
                  </a:lnTo>
                  <a:lnTo>
                    <a:pt x="4595"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p:nvPr/>
          </p:nvSpPr>
          <p:spPr>
            <a:xfrm>
              <a:off x="2917261" y="2857461"/>
              <a:ext cx="28430" cy="28537"/>
            </a:xfrm>
            <a:custGeom>
              <a:rect b="b" l="l" r="r" t="t"/>
              <a:pathLst>
                <a:path extrusionOk="0" h="269" w="268">
                  <a:moveTo>
                    <a:pt x="134" y="0"/>
                  </a:moveTo>
                  <a:cubicBezTo>
                    <a:pt x="205" y="0"/>
                    <a:pt x="268" y="63"/>
                    <a:pt x="268" y="134"/>
                  </a:cubicBezTo>
                  <a:cubicBezTo>
                    <a:pt x="268" y="206"/>
                    <a:pt x="205" y="268"/>
                    <a:pt x="134" y="268"/>
                  </a:cubicBezTo>
                  <a:cubicBezTo>
                    <a:pt x="63" y="268"/>
                    <a:pt x="0" y="206"/>
                    <a:pt x="0" y="134"/>
                  </a:cubicBezTo>
                  <a:cubicBezTo>
                    <a:pt x="0" y="63"/>
                    <a:pt x="63"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p:nvPr/>
          </p:nvSpPr>
          <p:spPr>
            <a:xfrm>
              <a:off x="2629563" y="2971925"/>
              <a:ext cx="29385" cy="28537"/>
            </a:xfrm>
            <a:custGeom>
              <a:rect b="b" l="l" r="r" t="t"/>
              <a:pathLst>
                <a:path extrusionOk="0" h="269" w="277">
                  <a:moveTo>
                    <a:pt x="143" y="1"/>
                  </a:moveTo>
                  <a:cubicBezTo>
                    <a:pt x="214" y="1"/>
                    <a:pt x="277" y="54"/>
                    <a:pt x="277" y="135"/>
                  </a:cubicBezTo>
                  <a:cubicBezTo>
                    <a:pt x="277" y="206"/>
                    <a:pt x="214" y="268"/>
                    <a:pt x="143" y="268"/>
                  </a:cubicBezTo>
                  <a:cubicBezTo>
                    <a:pt x="63" y="268"/>
                    <a:pt x="0" y="206"/>
                    <a:pt x="0" y="135"/>
                  </a:cubicBezTo>
                  <a:cubicBezTo>
                    <a:pt x="0" y="54"/>
                    <a:pt x="63" y="1"/>
                    <a:pt x="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p:nvPr/>
          </p:nvSpPr>
          <p:spPr>
            <a:xfrm>
              <a:off x="2917261" y="2971925"/>
              <a:ext cx="28430" cy="28537"/>
            </a:xfrm>
            <a:custGeom>
              <a:rect b="b" l="l" r="r" t="t"/>
              <a:pathLst>
                <a:path extrusionOk="0" h="269" w="268">
                  <a:moveTo>
                    <a:pt x="134" y="1"/>
                  </a:moveTo>
                  <a:cubicBezTo>
                    <a:pt x="205" y="1"/>
                    <a:pt x="268" y="54"/>
                    <a:pt x="268" y="135"/>
                  </a:cubicBezTo>
                  <a:cubicBezTo>
                    <a:pt x="268" y="206"/>
                    <a:pt x="205" y="268"/>
                    <a:pt x="134" y="268"/>
                  </a:cubicBezTo>
                  <a:cubicBezTo>
                    <a:pt x="63" y="268"/>
                    <a:pt x="0" y="206"/>
                    <a:pt x="0" y="135"/>
                  </a:cubicBezTo>
                  <a:cubicBezTo>
                    <a:pt x="0" y="54"/>
                    <a:pt x="63"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p:nvPr/>
          </p:nvSpPr>
          <p:spPr>
            <a:xfrm>
              <a:off x="2629563" y="2857461"/>
              <a:ext cx="29385" cy="28537"/>
            </a:xfrm>
            <a:custGeom>
              <a:rect b="b" l="l" r="r" t="t"/>
              <a:pathLst>
                <a:path extrusionOk="0" h="269" w="277">
                  <a:moveTo>
                    <a:pt x="143" y="0"/>
                  </a:moveTo>
                  <a:cubicBezTo>
                    <a:pt x="214" y="0"/>
                    <a:pt x="277" y="63"/>
                    <a:pt x="277" y="134"/>
                  </a:cubicBezTo>
                  <a:cubicBezTo>
                    <a:pt x="277" y="206"/>
                    <a:pt x="214" y="268"/>
                    <a:pt x="143" y="268"/>
                  </a:cubicBezTo>
                  <a:cubicBezTo>
                    <a:pt x="63" y="268"/>
                    <a:pt x="0" y="206"/>
                    <a:pt x="0" y="134"/>
                  </a:cubicBezTo>
                  <a:cubicBezTo>
                    <a:pt x="0" y="63"/>
                    <a:pt x="63"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2"/>
            <p:cNvSpPr/>
            <p:nvPr/>
          </p:nvSpPr>
          <p:spPr>
            <a:xfrm>
              <a:off x="2544378" y="3085540"/>
              <a:ext cx="487449" cy="114572"/>
            </a:xfrm>
            <a:custGeom>
              <a:rect b="b" l="l" r="r" t="t"/>
              <a:pathLst>
                <a:path extrusionOk="0" h="1080" w="4595">
                  <a:moveTo>
                    <a:pt x="0" y="536"/>
                  </a:moveTo>
                  <a:lnTo>
                    <a:pt x="1758" y="536"/>
                  </a:lnTo>
                  <a:lnTo>
                    <a:pt x="1758" y="812"/>
                  </a:lnTo>
                  <a:lnTo>
                    <a:pt x="536" y="812"/>
                  </a:lnTo>
                  <a:lnTo>
                    <a:pt x="536" y="1080"/>
                  </a:lnTo>
                  <a:lnTo>
                    <a:pt x="4051" y="1080"/>
                  </a:lnTo>
                  <a:lnTo>
                    <a:pt x="4051" y="812"/>
                  </a:lnTo>
                  <a:lnTo>
                    <a:pt x="2837" y="812"/>
                  </a:lnTo>
                  <a:lnTo>
                    <a:pt x="2837" y="536"/>
                  </a:lnTo>
                  <a:lnTo>
                    <a:pt x="4595" y="536"/>
                  </a:lnTo>
                  <a:lnTo>
                    <a:pt x="4595"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62"/>
          <p:cNvGrpSpPr/>
          <p:nvPr/>
        </p:nvGrpSpPr>
        <p:grpSpPr>
          <a:xfrm>
            <a:off x="3257895" y="2741087"/>
            <a:ext cx="487555" cy="487461"/>
            <a:chOff x="3257895" y="2741087"/>
            <a:chExt cx="487555" cy="487461"/>
          </a:xfrm>
        </p:grpSpPr>
        <p:sp>
          <p:nvSpPr>
            <p:cNvPr id="1127" name="Google Shape;1127;p62"/>
            <p:cNvSpPr/>
            <p:nvPr/>
          </p:nvSpPr>
          <p:spPr>
            <a:xfrm>
              <a:off x="3458604" y="2955906"/>
              <a:ext cx="29385" cy="29386"/>
            </a:xfrm>
            <a:custGeom>
              <a:rect b="b" l="l" r="r" t="t"/>
              <a:pathLst>
                <a:path extrusionOk="0" h="277" w="277">
                  <a:moveTo>
                    <a:pt x="0" y="0"/>
                  </a:moveTo>
                  <a:lnTo>
                    <a:pt x="277" y="0"/>
                  </a:lnTo>
                  <a:lnTo>
                    <a:pt x="277"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p:nvPr/>
          </p:nvSpPr>
          <p:spPr>
            <a:xfrm>
              <a:off x="3257895" y="2741087"/>
              <a:ext cx="487555" cy="487461"/>
            </a:xfrm>
            <a:custGeom>
              <a:rect b="b" l="l" r="r" t="t"/>
              <a:pathLst>
                <a:path extrusionOk="0" h="4595" w="4596">
                  <a:moveTo>
                    <a:pt x="1892" y="2569"/>
                  </a:moveTo>
                  <a:lnTo>
                    <a:pt x="1892" y="2837"/>
                  </a:lnTo>
                  <a:lnTo>
                    <a:pt x="1624" y="2837"/>
                  </a:lnTo>
                  <a:lnTo>
                    <a:pt x="1624" y="1758"/>
                  </a:lnTo>
                  <a:lnTo>
                    <a:pt x="2436" y="1758"/>
                  </a:lnTo>
                  <a:lnTo>
                    <a:pt x="2436" y="2837"/>
                  </a:lnTo>
                  <a:lnTo>
                    <a:pt x="2169" y="2837"/>
                  </a:lnTo>
                  <a:lnTo>
                    <a:pt x="2169" y="2569"/>
                  </a:lnTo>
                  <a:close/>
                  <a:moveTo>
                    <a:pt x="2972" y="2837"/>
                  </a:moveTo>
                  <a:lnTo>
                    <a:pt x="2704" y="2837"/>
                  </a:lnTo>
                  <a:lnTo>
                    <a:pt x="2704" y="1758"/>
                  </a:lnTo>
                  <a:lnTo>
                    <a:pt x="2972" y="1758"/>
                  </a:lnTo>
                  <a:close/>
                  <a:moveTo>
                    <a:pt x="4595" y="2436"/>
                  </a:moveTo>
                  <a:lnTo>
                    <a:pt x="4595" y="2168"/>
                  </a:lnTo>
                  <a:lnTo>
                    <a:pt x="3641" y="2168"/>
                  </a:lnTo>
                  <a:lnTo>
                    <a:pt x="3641" y="1891"/>
                  </a:lnTo>
                  <a:lnTo>
                    <a:pt x="4328" y="1891"/>
                  </a:lnTo>
                  <a:lnTo>
                    <a:pt x="4328" y="1624"/>
                  </a:lnTo>
                  <a:lnTo>
                    <a:pt x="3641" y="1624"/>
                  </a:lnTo>
                  <a:lnTo>
                    <a:pt x="3641" y="1089"/>
                  </a:lnTo>
                  <a:lnTo>
                    <a:pt x="2972" y="1089"/>
                  </a:lnTo>
                  <a:lnTo>
                    <a:pt x="2972" y="268"/>
                  </a:lnTo>
                  <a:lnTo>
                    <a:pt x="2704" y="268"/>
                  </a:lnTo>
                  <a:lnTo>
                    <a:pt x="2704" y="1089"/>
                  </a:lnTo>
                  <a:lnTo>
                    <a:pt x="2436" y="1089"/>
                  </a:lnTo>
                  <a:lnTo>
                    <a:pt x="2436" y="0"/>
                  </a:lnTo>
                  <a:lnTo>
                    <a:pt x="2169" y="0"/>
                  </a:lnTo>
                  <a:lnTo>
                    <a:pt x="2169" y="1089"/>
                  </a:lnTo>
                  <a:lnTo>
                    <a:pt x="1892" y="1089"/>
                  </a:lnTo>
                  <a:lnTo>
                    <a:pt x="1892" y="268"/>
                  </a:lnTo>
                  <a:lnTo>
                    <a:pt x="1624" y="268"/>
                  </a:lnTo>
                  <a:lnTo>
                    <a:pt x="1624" y="1089"/>
                  </a:lnTo>
                  <a:lnTo>
                    <a:pt x="955" y="1089"/>
                  </a:lnTo>
                  <a:lnTo>
                    <a:pt x="955" y="1624"/>
                  </a:lnTo>
                  <a:lnTo>
                    <a:pt x="269" y="1624"/>
                  </a:lnTo>
                  <a:lnTo>
                    <a:pt x="269" y="1891"/>
                  </a:lnTo>
                  <a:lnTo>
                    <a:pt x="955" y="1891"/>
                  </a:lnTo>
                  <a:lnTo>
                    <a:pt x="955" y="2168"/>
                  </a:lnTo>
                  <a:lnTo>
                    <a:pt x="1" y="2168"/>
                  </a:lnTo>
                  <a:lnTo>
                    <a:pt x="1" y="2436"/>
                  </a:lnTo>
                  <a:lnTo>
                    <a:pt x="955" y="2436"/>
                  </a:lnTo>
                  <a:lnTo>
                    <a:pt x="955" y="2703"/>
                  </a:lnTo>
                  <a:lnTo>
                    <a:pt x="269" y="2703"/>
                  </a:lnTo>
                  <a:lnTo>
                    <a:pt x="269" y="2971"/>
                  </a:lnTo>
                  <a:lnTo>
                    <a:pt x="955" y="2971"/>
                  </a:lnTo>
                  <a:lnTo>
                    <a:pt x="955" y="3506"/>
                  </a:lnTo>
                  <a:lnTo>
                    <a:pt x="1624" y="3506"/>
                  </a:lnTo>
                  <a:lnTo>
                    <a:pt x="1624" y="4327"/>
                  </a:lnTo>
                  <a:lnTo>
                    <a:pt x="1892" y="4327"/>
                  </a:lnTo>
                  <a:lnTo>
                    <a:pt x="1892" y="3506"/>
                  </a:lnTo>
                  <a:lnTo>
                    <a:pt x="2169" y="3506"/>
                  </a:lnTo>
                  <a:lnTo>
                    <a:pt x="2169" y="4594"/>
                  </a:lnTo>
                  <a:lnTo>
                    <a:pt x="2436" y="4594"/>
                  </a:lnTo>
                  <a:lnTo>
                    <a:pt x="2436" y="3506"/>
                  </a:lnTo>
                  <a:lnTo>
                    <a:pt x="2704" y="3506"/>
                  </a:lnTo>
                  <a:lnTo>
                    <a:pt x="2704" y="4327"/>
                  </a:lnTo>
                  <a:lnTo>
                    <a:pt x="2972" y="4327"/>
                  </a:lnTo>
                  <a:lnTo>
                    <a:pt x="2972" y="3506"/>
                  </a:lnTo>
                  <a:lnTo>
                    <a:pt x="3641" y="3506"/>
                  </a:lnTo>
                  <a:lnTo>
                    <a:pt x="3641" y="2971"/>
                  </a:lnTo>
                  <a:lnTo>
                    <a:pt x="4328" y="2971"/>
                  </a:lnTo>
                  <a:lnTo>
                    <a:pt x="4328" y="2703"/>
                  </a:lnTo>
                  <a:lnTo>
                    <a:pt x="3641" y="2703"/>
                  </a:lnTo>
                  <a:lnTo>
                    <a:pt x="3641" y="2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62"/>
          <p:cNvGrpSpPr/>
          <p:nvPr/>
        </p:nvGrpSpPr>
        <p:grpSpPr>
          <a:xfrm>
            <a:off x="4029226" y="2741087"/>
            <a:ext cx="372986" cy="487454"/>
            <a:chOff x="4029226" y="2741087"/>
            <a:chExt cx="372986" cy="487454"/>
          </a:xfrm>
        </p:grpSpPr>
        <p:sp>
          <p:nvSpPr>
            <p:cNvPr id="1130" name="Google Shape;1130;p62"/>
            <p:cNvSpPr/>
            <p:nvPr/>
          </p:nvSpPr>
          <p:spPr>
            <a:xfrm>
              <a:off x="4187291" y="2940736"/>
              <a:ext cx="56860" cy="57816"/>
            </a:xfrm>
            <a:custGeom>
              <a:rect b="b" l="l" r="r" t="t"/>
              <a:pathLst>
                <a:path extrusionOk="0" h="545" w="536">
                  <a:moveTo>
                    <a:pt x="268" y="0"/>
                  </a:moveTo>
                  <a:cubicBezTo>
                    <a:pt x="420" y="0"/>
                    <a:pt x="536" y="125"/>
                    <a:pt x="536" y="277"/>
                  </a:cubicBezTo>
                  <a:cubicBezTo>
                    <a:pt x="536" y="420"/>
                    <a:pt x="420" y="545"/>
                    <a:pt x="268" y="545"/>
                  </a:cubicBezTo>
                  <a:cubicBezTo>
                    <a:pt x="125" y="545"/>
                    <a:pt x="0" y="420"/>
                    <a:pt x="0" y="277"/>
                  </a:cubicBezTo>
                  <a:cubicBezTo>
                    <a:pt x="0" y="125"/>
                    <a:pt x="125" y="0"/>
                    <a:pt x="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4100196" y="2883982"/>
              <a:ext cx="231048" cy="201668"/>
            </a:xfrm>
            <a:custGeom>
              <a:rect b="b" l="l" r="r" t="t"/>
              <a:pathLst>
                <a:path extrusionOk="0" h="1901" w="2178">
                  <a:moveTo>
                    <a:pt x="411" y="1758"/>
                  </a:moveTo>
                  <a:cubicBezTo>
                    <a:pt x="411" y="1526"/>
                    <a:pt x="527" y="1312"/>
                    <a:pt x="714" y="1187"/>
                  </a:cubicBezTo>
                  <a:cubicBezTo>
                    <a:pt x="607" y="1089"/>
                    <a:pt x="545" y="937"/>
                    <a:pt x="554" y="776"/>
                  </a:cubicBezTo>
                  <a:cubicBezTo>
                    <a:pt x="572" y="500"/>
                    <a:pt x="795" y="286"/>
                    <a:pt x="1062" y="268"/>
                  </a:cubicBezTo>
                  <a:cubicBezTo>
                    <a:pt x="1374" y="259"/>
                    <a:pt x="1624" y="500"/>
                    <a:pt x="1624" y="812"/>
                  </a:cubicBezTo>
                  <a:cubicBezTo>
                    <a:pt x="1624" y="955"/>
                    <a:pt x="1571" y="1097"/>
                    <a:pt x="1464" y="1187"/>
                  </a:cubicBezTo>
                  <a:cubicBezTo>
                    <a:pt x="1651" y="1312"/>
                    <a:pt x="1776" y="1526"/>
                    <a:pt x="1776" y="1758"/>
                  </a:cubicBezTo>
                  <a:lnTo>
                    <a:pt x="1776" y="1900"/>
                  </a:lnTo>
                  <a:lnTo>
                    <a:pt x="2177" y="1900"/>
                  </a:lnTo>
                  <a:lnTo>
                    <a:pt x="2177" y="0"/>
                  </a:lnTo>
                  <a:lnTo>
                    <a:pt x="1" y="0"/>
                  </a:lnTo>
                  <a:lnTo>
                    <a:pt x="1" y="1900"/>
                  </a:lnTo>
                  <a:lnTo>
                    <a:pt x="411" y="19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4172121" y="3024966"/>
              <a:ext cx="87200" cy="60681"/>
            </a:xfrm>
            <a:custGeom>
              <a:rect b="b" l="l" r="r" t="t"/>
              <a:pathLst>
                <a:path extrusionOk="0" h="572" w="822">
                  <a:moveTo>
                    <a:pt x="1" y="571"/>
                  </a:moveTo>
                  <a:lnTo>
                    <a:pt x="821" y="571"/>
                  </a:lnTo>
                  <a:lnTo>
                    <a:pt x="821" y="438"/>
                  </a:lnTo>
                  <a:cubicBezTo>
                    <a:pt x="821" y="215"/>
                    <a:pt x="652" y="27"/>
                    <a:pt x="438" y="18"/>
                  </a:cubicBezTo>
                  <a:cubicBezTo>
                    <a:pt x="197" y="0"/>
                    <a:pt x="1" y="197"/>
                    <a:pt x="1" y="4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4029226" y="2813012"/>
              <a:ext cx="372986" cy="344564"/>
            </a:xfrm>
            <a:custGeom>
              <a:rect b="b" l="l" r="r" t="t"/>
              <a:pathLst>
                <a:path extrusionOk="0" h="3248" w="3516">
                  <a:moveTo>
                    <a:pt x="3114" y="2837"/>
                  </a:moveTo>
                  <a:lnTo>
                    <a:pt x="402" y="2837"/>
                  </a:lnTo>
                  <a:lnTo>
                    <a:pt x="402" y="402"/>
                  </a:lnTo>
                  <a:lnTo>
                    <a:pt x="3114" y="402"/>
                  </a:lnTo>
                  <a:close/>
                  <a:moveTo>
                    <a:pt x="1" y="3247"/>
                  </a:moveTo>
                  <a:lnTo>
                    <a:pt x="3515" y="3247"/>
                  </a:lnTo>
                  <a:lnTo>
                    <a:pt x="3515"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4060415" y="2741087"/>
              <a:ext cx="311458" cy="42646"/>
            </a:xfrm>
            <a:custGeom>
              <a:rect b="b" l="l" r="r" t="t"/>
              <a:pathLst>
                <a:path extrusionOk="0" h="402" w="2936">
                  <a:moveTo>
                    <a:pt x="2936" y="402"/>
                  </a:moveTo>
                  <a:cubicBezTo>
                    <a:pt x="2865" y="170"/>
                    <a:pt x="2650" y="0"/>
                    <a:pt x="2401" y="0"/>
                  </a:cubicBezTo>
                  <a:lnTo>
                    <a:pt x="536" y="0"/>
                  </a:lnTo>
                  <a:cubicBezTo>
                    <a:pt x="277" y="0"/>
                    <a:pt x="63" y="170"/>
                    <a:pt x="1" y="4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4060415" y="3185895"/>
              <a:ext cx="311458" cy="42646"/>
            </a:xfrm>
            <a:custGeom>
              <a:rect b="b" l="l" r="r" t="t"/>
              <a:pathLst>
                <a:path extrusionOk="0" h="402" w="2936">
                  <a:moveTo>
                    <a:pt x="1" y="0"/>
                  </a:moveTo>
                  <a:cubicBezTo>
                    <a:pt x="63" y="232"/>
                    <a:pt x="277" y="401"/>
                    <a:pt x="536" y="401"/>
                  </a:cubicBezTo>
                  <a:lnTo>
                    <a:pt x="2401" y="401"/>
                  </a:lnTo>
                  <a:cubicBezTo>
                    <a:pt x="2650" y="401"/>
                    <a:pt x="2865" y="232"/>
                    <a:pt x="2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2"/>
          <p:cNvGrpSpPr/>
          <p:nvPr/>
        </p:nvGrpSpPr>
        <p:grpSpPr>
          <a:xfrm>
            <a:off x="4708690" y="2740133"/>
            <a:ext cx="442048" cy="490319"/>
            <a:chOff x="4708690" y="2740133"/>
            <a:chExt cx="442048" cy="490319"/>
          </a:xfrm>
        </p:grpSpPr>
        <p:sp>
          <p:nvSpPr>
            <p:cNvPr id="1137" name="Google Shape;1137;p62"/>
            <p:cNvSpPr/>
            <p:nvPr/>
          </p:nvSpPr>
          <p:spPr>
            <a:xfrm>
              <a:off x="4944407" y="2832849"/>
              <a:ext cx="206330" cy="302024"/>
            </a:xfrm>
            <a:custGeom>
              <a:rect b="b" l="l" r="r" t="t"/>
              <a:pathLst>
                <a:path extrusionOk="0" h="2847" w="1945">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4871528" y="3084585"/>
              <a:ext cx="115524" cy="145867"/>
            </a:xfrm>
            <a:custGeom>
              <a:rect b="b" l="l" r="r" t="t"/>
              <a:pathLst>
                <a:path extrusionOk="0" h="1375" w="1089">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2"/>
            <p:cNvSpPr/>
            <p:nvPr/>
          </p:nvSpPr>
          <p:spPr>
            <a:xfrm>
              <a:off x="4872483" y="2740133"/>
              <a:ext cx="115524" cy="144912"/>
            </a:xfrm>
            <a:custGeom>
              <a:rect b="b" l="l" r="r" t="t"/>
              <a:pathLst>
                <a:path extrusionOk="0" h="1366" w="1089">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2"/>
            <p:cNvSpPr/>
            <p:nvPr/>
          </p:nvSpPr>
          <p:spPr>
            <a:xfrm>
              <a:off x="4708690" y="2832849"/>
              <a:ext cx="206437" cy="302024"/>
            </a:xfrm>
            <a:custGeom>
              <a:rect b="b" l="l" r="r" t="t"/>
              <a:pathLst>
                <a:path extrusionOk="0" h="2847" w="1946">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2"/>
          <p:cNvGrpSpPr/>
          <p:nvPr/>
        </p:nvGrpSpPr>
        <p:grpSpPr>
          <a:xfrm>
            <a:off x="5400565" y="2741087"/>
            <a:ext cx="486494" cy="487461"/>
            <a:chOff x="5400565" y="2741087"/>
            <a:chExt cx="486494" cy="487461"/>
          </a:xfrm>
        </p:grpSpPr>
        <p:sp>
          <p:nvSpPr>
            <p:cNvPr id="1142" name="Google Shape;1142;p62"/>
            <p:cNvSpPr/>
            <p:nvPr/>
          </p:nvSpPr>
          <p:spPr>
            <a:xfrm>
              <a:off x="5629599" y="2989004"/>
              <a:ext cx="28430" cy="29386"/>
            </a:xfrm>
            <a:custGeom>
              <a:rect b="b" l="l" r="r" t="t"/>
              <a:pathLst>
                <a:path extrusionOk="0" h="277" w="268">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p:nvPr/>
          </p:nvSpPr>
          <p:spPr>
            <a:xfrm>
              <a:off x="5545369" y="2932249"/>
              <a:ext cx="196889" cy="143003"/>
            </a:xfrm>
            <a:custGeom>
              <a:rect b="b" l="l" r="r" t="t"/>
              <a:pathLst>
                <a:path extrusionOk="0" h="1348" w="1856">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2"/>
            <p:cNvSpPr/>
            <p:nvPr/>
          </p:nvSpPr>
          <p:spPr>
            <a:xfrm>
              <a:off x="5485750" y="2836668"/>
              <a:ext cx="316126" cy="305737"/>
            </a:xfrm>
            <a:custGeom>
              <a:rect b="b" l="l" r="r" t="t"/>
              <a:pathLst>
                <a:path extrusionOk="0" h="2882" w="298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5400565" y="2741087"/>
              <a:ext cx="486494" cy="487461"/>
            </a:xfrm>
            <a:custGeom>
              <a:rect b="b" l="l" r="r" t="t"/>
              <a:pathLst>
                <a:path extrusionOk="0" h="4595" w="4586">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2"/>
          <p:cNvGrpSpPr/>
          <p:nvPr/>
        </p:nvGrpSpPr>
        <p:grpSpPr>
          <a:xfrm>
            <a:off x="6114082" y="2806329"/>
            <a:ext cx="487451" cy="357824"/>
            <a:chOff x="6114082" y="2806329"/>
            <a:chExt cx="487451" cy="357824"/>
          </a:xfrm>
        </p:grpSpPr>
        <p:sp>
          <p:nvSpPr>
            <p:cNvPr id="1147" name="Google Shape;1147;p62"/>
            <p:cNvSpPr/>
            <p:nvPr/>
          </p:nvSpPr>
          <p:spPr>
            <a:xfrm>
              <a:off x="6371546" y="2838578"/>
              <a:ext cx="229987" cy="325575"/>
            </a:xfrm>
            <a:custGeom>
              <a:rect b="b" l="l" r="r" t="t"/>
              <a:pathLst>
                <a:path extrusionOk="0" h="3069" w="2168">
                  <a:moveTo>
                    <a:pt x="1838" y="2730"/>
                  </a:moveTo>
                  <a:lnTo>
                    <a:pt x="0" y="2730"/>
                  </a:lnTo>
                  <a:lnTo>
                    <a:pt x="0" y="3069"/>
                  </a:lnTo>
                  <a:lnTo>
                    <a:pt x="2168" y="3069"/>
                  </a:lnTo>
                  <a:lnTo>
                    <a:pt x="2168" y="0"/>
                  </a:lnTo>
                  <a:lnTo>
                    <a:pt x="18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6114082" y="2838578"/>
              <a:ext cx="229138" cy="325575"/>
            </a:xfrm>
            <a:custGeom>
              <a:rect b="b" l="l" r="r" t="t"/>
              <a:pathLst>
                <a:path extrusionOk="0" h="3069" w="2160">
                  <a:moveTo>
                    <a:pt x="2159" y="2730"/>
                  </a:moveTo>
                  <a:lnTo>
                    <a:pt x="331" y="2730"/>
                  </a:lnTo>
                  <a:lnTo>
                    <a:pt x="331" y="0"/>
                  </a:lnTo>
                  <a:lnTo>
                    <a:pt x="1" y="0"/>
                  </a:lnTo>
                  <a:lnTo>
                    <a:pt x="1" y="3069"/>
                  </a:lnTo>
                  <a:lnTo>
                    <a:pt x="2159" y="306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6177520" y="2806329"/>
              <a:ext cx="165701" cy="292582"/>
            </a:xfrm>
            <a:custGeom>
              <a:rect b="b" l="l" r="r" t="t"/>
              <a:pathLst>
                <a:path extrusionOk="0" h="2758" w="1562">
                  <a:moveTo>
                    <a:pt x="1561" y="2409"/>
                  </a:moveTo>
                  <a:cubicBezTo>
                    <a:pt x="1231" y="2374"/>
                    <a:pt x="928" y="2204"/>
                    <a:pt x="678" y="1919"/>
                  </a:cubicBezTo>
                  <a:cubicBezTo>
                    <a:pt x="464" y="1678"/>
                    <a:pt x="366" y="1437"/>
                    <a:pt x="357" y="1428"/>
                  </a:cubicBezTo>
                  <a:lnTo>
                    <a:pt x="339" y="1375"/>
                  </a:lnTo>
                  <a:lnTo>
                    <a:pt x="357" y="1330"/>
                  </a:lnTo>
                  <a:cubicBezTo>
                    <a:pt x="366" y="1312"/>
                    <a:pt x="464" y="1080"/>
                    <a:pt x="678" y="839"/>
                  </a:cubicBezTo>
                  <a:cubicBezTo>
                    <a:pt x="928" y="545"/>
                    <a:pt x="1231" y="384"/>
                    <a:pt x="1561" y="349"/>
                  </a:cubicBezTo>
                  <a:lnTo>
                    <a:pt x="1561" y="161"/>
                  </a:lnTo>
                  <a:cubicBezTo>
                    <a:pt x="1561" y="72"/>
                    <a:pt x="1490" y="1"/>
                    <a:pt x="1392" y="1"/>
                  </a:cubicBezTo>
                  <a:lnTo>
                    <a:pt x="0" y="1"/>
                  </a:lnTo>
                  <a:lnTo>
                    <a:pt x="0" y="2757"/>
                  </a:lnTo>
                  <a:lnTo>
                    <a:pt x="1561" y="27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2"/>
            <p:cNvSpPr/>
            <p:nvPr/>
          </p:nvSpPr>
          <p:spPr>
            <a:xfrm>
              <a:off x="6244670" y="2870721"/>
              <a:ext cx="225319" cy="163795"/>
            </a:xfrm>
            <a:custGeom>
              <a:rect b="b" l="l" r="r" t="t"/>
              <a:pathLst>
                <a:path extrusionOk="0" h="1544" w="2124">
                  <a:moveTo>
                    <a:pt x="1062" y="339"/>
                  </a:moveTo>
                  <a:cubicBezTo>
                    <a:pt x="1303" y="339"/>
                    <a:pt x="1499" y="536"/>
                    <a:pt x="1499" y="776"/>
                  </a:cubicBezTo>
                  <a:cubicBezTo>
                    <a:pt x="1499" y="1017"/>
                    <a:pt x="1303" y="1214"/>
                    <a:pt x="1062" y="1214"/>
                  </a:cubicBezTo>
                  <a:cubicBezTo>
                    <a:pt x="821" y="1214"/>
                    <a:pt x="625" y="1017"/>
                    <a:pt x="625" y="776"/>
                  </a:cubicBezTo>
                  <a:cubicBezTo>
                    <a:pt x="625" y="536"/>
                    <a:pt x="821" y="339"/>
                    <a:pt x="1062" y="339"/>
                  </a:cubicBezTo>
                  <a:close/>
                  <a:moveTo>
                    <a:pt x="259" y="402"/>
                  </a:moveTo>
                  <a:cubicBezTo>
                    <a:pt x="126" y="545"/>
                    <a:pt x="45" y="696"/>
                    <a:pt x="1" y="776"/>
                  </a:cubicBezTo>
                  <a:cubicBezTo>
                    <a:pt x="45" y="848"/>
                    <a:pt x="126" y="999"/>
                    <a:pt x="259" y="1142"/>
                  </a:cubicBezTo>
                  <a:cubicBezTo>
                    <a:pt x="491" y="1410"/>
                    <a:pt x="768" y="1544"/>
                    <a:pt x="1062" y="1544"/>
                  </a:cubicBezTo>
                  <a:cubicBezTo>
                    <a:pt x="1687" y="1544"/>
                    <a:pt x="2035" y="955"/>
                    <a:pt x="2124" y="776"/>
                  </a:cubicBezTo>
                  <a:cubicBezTo>
                    <a:pt x="2088" y="696"/>
                    <a:pt x="2008" y="545"/>
                    <a:pt x="1874" y="402"/>
                  </a:cubicBezTo>
                  <a:cubicBezTo>
                    <a:pt x="1642" y="134"/>
                    <a:pt x="1366" y="0"/>
                    <a:pt x="1062" y="0"/>
                  </a:cubicBezTo>
                  <a:cubicBezTo>
                    <a:pt x="768" y="0"/>
                    <a:pt x="491" y="134"/>
                    <a:pt x="259" y="4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a:off x="6371546" y="2806329"/>
              <a:ext cx="165701" cy="292582"/>
            </a:xfrm>
            <a:custGeom>
              <a:rect b="b" l="l" r="r" t="t"/>
              <a:pathLst>
                <a:path extrusionOk="0" h="2758" w="1562">
                  <a:moveTo>
                    <a:pt x="0" y="161"/>
                  </a:moveTo>
                  <a:lnTo>
                    <a:pt x="0" y="349"/>
                  </a:lnTo>
                  <a:cubicBezTo>
                    <a:pt x="330" y="384"/>
                    <a:pt x="634" y="545"/>
                    <a:pt x="892" y="839"/>
                  </a:cubicBezTo>
                  <a:cubicBezTo>
                    <a:pt x="1097" y="1080"/>
                    <a:pt x="1204" y="1312"/>
                    <a:pt x="1204" y="1330"/>
                  </a:cubicBezTo>
                  <a:lnTo>
                    <a:pt x="1231" y="1375"/>
                  </a:lnTo>
                  <a:lnTo>
                    <a:pt x="1204" y="1428"/>
                  </a:lnTo>
                  <a:cubicBezTo>
                    <a:pt x="1204" y="1437"/>
                    <a:pt x="1097" y="1678"/>
                    <a:pt x="892" y="1919"/>
                  </a:cubicBezTo>
                  <a:cubicBezTo>
                    <a:pt x="634" y="2204"/>
                    <a:pt x="330" y="2374"/>
                    <a:pt x="0" y="2409"/>
                  </a:cubicBezTo>
                  <a:lnTo>
                    <a:pt x="0" y="2757"/>
                  </a:lnTo>
                  <a:lnTo>
                    <a:pt x="1561" y="2757"/>
                  </a:lnTo>
                  <a:lnTo>
                    <a:pt x="1561" y="1"/>
                  </a:lnTo>
                  <a:lnTo>
                    <a:pt x="170" y="1"/>
                  </a:lnTo>
                  <a:cubicBezTo>
                    <a:pt x="80" y="1"/>
                    <a:pt x="0" y="72"/>
                    <a:pt x="0" y="1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6340251" y="2935008"/>
              <a:ext cx="35113" cy="35220"/>
            </a:xfrm>
            <a:custGeom>
              <a:rect b="b" l="l" r="r" t="t"/>
              <a:pathLst>
                <a:path extrusionOk="0" h="332" w="331">
                  <a:moveTo>
                    <a:pt x="161" y="1"/>
                  </a:moveTo>
                  <a:cubicBezTo>
                    <a:pt x="259" y="1"/>
                    <a:pt x="331" y="72"/>
                    <a:pt x="331" y="170"/>
                  </a:cubicBezTo>
                  <a:cubicBezTo>
                    <a:pt x="331" y="260"/>
                    <a:pt x="259" y="331"/>
                    <a:pt x="161" y="331"/>
                  </a:cubicBezTo>
                  <a:cubicBezTo>
                    <a:pt x="72" y="331"/>
                    <a:pt x="1" y="260"/>
                    <a:pt x="1" y="170"/>
                  </a:cubicBezTo>
                  <a:cubicBezTo>
                    <a:pt x="1" y="72"/>
                    <a:pt x="72" y="1"/>
                    <a:pt x="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2"/>
          <p:cNvGrpSpPr/>
          <p:nvPr/>
        </p:nvGrpSpPr>
        <p:grpSpPr>
          <a:xfrm>
            <a:off x="6828553" y="2741087"/>
            <a:ext cx="485649" cy="487454"/>
            <a:chOff x="6828553" y="2741087"/>
            <a:chExt cx="485649" cy="487454"/>
          </a:xfrm>
        </p:grpSpPr>
        <p:sp>
          <p:nvSpPr>
            <p:cNvPr id="1154" name="Google Shape;1154;p62"/>
            <p:cNvSpPr/>
            <p:nvPr/>
          </p:nvSpPr>
          <p:spPr>
            <a:xfrm>
              <a:off x="7029262" y="2954951"/>
              <a:ext cx="28430" cy="29386"/>
            </a:xfrm>
            <a:custGeom>
              <a:rect b="b" l="l" r="r" t="t"/>
              <a:pathLst>
                <a:path extrusionOk="0" h="277" w="268">
                  <a:moveTo>
                    <a:pt x="0" y="0"/>
                  </a:moveTo>
                  <a:lnTo>
                    <a:pt x="268" y="0"/>
                  </a:lnTo>
                  <a:lnTo>
                    <a:pt x="268"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6914693" y="2827121"/>
              <a:ext cx="314322" cy="316239"/>
            </a:xfrm>
            <a:custGeom>
              <a:rect b="b" l="l" r="r" t="t"/>
              <a:pathLst>
                <a:path extrusionOk="0" h="2981" w="2963">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6999877" y="3171680"/>
              <a:ext cx="142999" cy="56862"/>
            </a:xfrm>
            <a:custGeom>
              <a:rect b="b" l="l" r="r" t="t"/>
              <a:pathLst>
                <a:path extrusionOk="0" h="536" w="1348">
                  <a:moveTo>
                    <a:pt x="1" y="0"/>
                  </a:moveTo>
                  <a:lnTo>
                    <a:pt x="1348" y="0"/>
                  </a:lnTo>
                  <a:lnTo>
                    <a:pt x="1348" y="535"/>
                  </a:lnTo>
                  <a:lnTo>
                    <a:pt x="1" y="5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7057587" y="2741087"/>
              <a:ext cx="28536" cy="57816"/>
            </a:xfrm>
            <a:custGeom>
              <a:rect b="b" l="l" r="r" t="t"/>
              <a:pathLst>
                <a:path extrusionOk="0" h="545" w="269">
                  <a:moveTo>
                    <a:pt x="1" y="0"/>
                  </a:moveTo>
                  <a:lnTo>
                    <a:pt x="268" y="0"/>
                  </a:lnTo>
                  <a:lnTo>
                    <a:pt x="268" y="544"/>
                  </a:lnTo>
                  <a:lnTo>
                    <a:pt x="1" y="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6965825" y="2754348"/>
              <a:ext cx="48374" cy="63439"/>
            </a:xfrm>
            <a:custGeom>
              <a:rect b="b" l="l" r="r" t="t"/>
              <a:pathLst>
                <a:path extrusionOk="0" h="598" w="456">
                  <a:moveTo>
                    <a:pt x="1" y="98"/>
                  </a:moveTo>
                  <a:lnTo>
                    <a:pt x="250" y="0"/>
                  </a:lnTo>
                  <a:lnTo>
                    <a:pt x="455" y="500"/>
                  </a:lnTo>
                  <a:lnTo>
                    <a:pt x="206"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6890081" y="2802616"/>
              <a:ext cx="60679" cy="60575"/>
            </a:xfrm>
            <a:custGeom>
              <a:rect b="b" l="l" r="r" t="t"/>
              <a:pathLst>
                <a:path extrusionOk="0" h="571" w="572">
                  <a:moveTo>
                    <a:pt x="1" y="187"/>
                  </a:moveTo>
                  <a:lnTo>
                    <a:pt x="188" y="0"/>
                  </a:lnTo>
                  <a:lnTo>
                    <a:pt x="572" y="375"/>
                  </a:lnTo>
                  <a:lnTo>
                    <a:pt x="376"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2"/>
            <p:cNvSpPr/>
            <p:nvPr/>
          </p:nvSpPr>
          <p:spPr>
            <a:xfrm>
              <a:off x="6841813" y="2878253"/>
              <a:ext cx="63543" cy="48375"/>
            </a:xfrm>
            <a:custGeom>
              <a:rect b="b" l="l" r="r" t="t"/>
              <a:pathLst>
                <a:path extrusionOk="0" h="456" w="599">
                  <a:moveTo>
                    <a:pt x="1" y="242"/>
                  </a:moveTo>
                  <a:lnTo>
                    <a:pt x="108" y="1"/>
                  </a:lnTo>
                  <a:lnTo>
                    <a:pt x="599" y="206"/>
                  </a:lnTo>
                  <a:lnTo>
                    <a:pt x="500"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6828553" y="2970121"/>
              <a:ext cx="57921" cy="28431"/>
            </a:xfrm>
            <a:custGeom>
              <a:rect b="b" l="l" r="r" t="t"/>
              <a:pathLst>
                <a:path extrusionOk="0" h="268" w="546">
                  <a:moveTo>
                    <a:pt x="1" y="0"/>
                  </a:moveTo>
                  <a:lnTo>
                    <a:pt x="545" y="0"/>
                  </a:lnTo>
                  <a:lnTo>
                    <a:pt x="545"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6841813" y="3042046"/>
              <a:ext cx="64498" cy="48269"/>
            </a:xfrm>
            <a:custGeom>
              <a:rect b="b" l="l" r="r" t="t"/>
              <a:pathLst>
                <a:path extrusionOk="0" h="455" w="608">
                  <a:moveTo>
                    <a:pt x="1" y="205"/>
                  </a:moveTo>
                  <a:lnTo>
                    <a:pt x="500" y="0"/>
                  </a:lnTo>
                  <a:lnTo>
                    <a:pt x="607" y="250"/>
                  </a:lnTo>
                  <a:lnTo>
                    <a:pt x="108"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6890081" y="3105377"/>
              <a:ext cx="60679" cy="59726"/>
            </a:xfrm>
            <a:custGeom>
              <a:rect b="b" l="l" r="r" t="t"/>
              <a:pathLst>
                <a:path extrusionOk="0" h="563" w="572">
                  <a:moveTo>
                    <a:pt x="1" y="375"/>
                  </a:moveTo>
                  <a:lnTo>
                    <a:pt x="376" y="1"/>
                  </a:lnTo>
                  <a:lnTo>
                    <a:pt x="572" y="188"/>
                  </a:lnTo>
                  <a:lnTo>
                    <a:pt x="188" y="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7192949" y="3105377"/>
              <a:ext cx="60679" cy="60681"/>
            </a:xfrm>
            <a:custGeom>
              <a:rect b="b" l="l" r="r" t="t"/>
              <a:pathLst>
                <a:path extrusionOk="0" h="572" w="572">
                  <a:moveTo>
                    <a:pt x="1" y="188"/>
                  </a:moveTo>
                  <a:lnTo>
                    <a:pt x="188" y="1"/>
                  </a:lnTo>
                  <a:lnTo>
                    <a:pt x="572" y="375"/>
                  </a:lnTo>
                  <a:lnTo>
                    <a:pt x="375" y="5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7237398" y="3042046"/>
              <a:ext cx="64498" cy="48269"/>
            </a:xfrm>
            <a:custGeom>
              <a:rect b="b" l="l" r="r" t="t"/>
              <a:pathLst>
                <a:path extrusionOk="0" h="455" w="608">
                  <a:moveTo>
                    <a:pt x="1" y="250"/>
                  </a:moveTo>
                  <a:lnTo>
                    <a:pt x="108" y="0"/>
                  </a:lnTo>
                  <a:lnTo>
                    <a:pt x="607" y="205"/>
                  </a:lnTo>
                  <a:lnTo>
                    <a:pt x="500" y="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7257342" y="2970121"/>
              <a:ext cx="56860" cy="28431"/>
            </a:xfrm>
            <a:custGeom>
              <a:rect b="b" l="l" r="r" t="t"/>
              <a:pathLst>
                <a:path extrusionOk="0" h="268" w="536">
                  <a:moveTo>
                    <a:pt x="0" y="0"/>
                  </a:moveTo>
                  <a:lnTo>
                    <a:pt x="535" y="0"/>
                  </a:lnTo>
                  <a:lnTo>
                    <a:pt x="535"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7237398" y="2877298"/>
              <a:ext cx="64498" cy="48375"/>
            </a:xfrm>
            <a:custGeom>
              <a:rect b="b" l="l" r="r" t="t"/>
              <a:pathLst>
                <a:path extrusionOk="0" h="456" w="608">
                  <a:moveTo>
                    <a:pt x="1" y="215"/>
                  </a:moveTo>
                  <a:lnTo>
                    <a:pt x="500" y="1"/>
                  </a:lnTo>
                  <a:lnTo>
                    <a:pt x="607" y="251"/>
                  </a:lnTo>
                  <a:lnTo>
                    <a:pt x="108" y="4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2"/>
            <p:cNvSpPr/>
            <p:nvPr/>
          </p:nvSpPr>
          <p:spPr>
            <a:xfrm>
              <a:off x="7192949" y="2802616"/>
              <a:ext cx="60679" cy="60575"/>
            </a:xfrm>
            <a:custGeom>
              <a:rect b="b" l="l" r="r" t="t"/>
              <a:pathLst>
                <a:path extrusionOk="0" h="571" w="572">
                  <a:moveTo>
                    <a:pt x="1" y="375"/>
                  </a:moveTo>
                  <a:lnTo>
                    <a:pt x="375" y="0"/>
                  </a:lnTo>
                  <a:lnTo>
                    <a:pt x="572" y="187"/>
                  </a:lnTo>
                  <a:lnTo>
                    <a:pt x="188" y="5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2"/>
            <p:cNvSpPr/>
            <p:nvPr/>
          </p:nvSpPr>
          <p:spPr>
            <a:xfrm>
              <a:off x="7129511" y="2754348"/>
              <a:ext cx="48374" cy="63439"/>
            </a:xfrm>
            <a:custGeom>
              <a:rect b="b" l="l" r="r" t="t"/>
              <a:pathLst>
                <a:path extrusionOk="0" h="598" w="456">
                  <a:moveTo>
                    <a:pt x="1" y="500"/>
                  </a:moveTo>
                  <a:lnTo>
                    <a:pt x="206" y="0"/>
                  </a:lnTo>
                  <a:lnTo>
                    <a:pt x="456" y="98"/>
                  </a:lnTo>
                  <a:lnTo>
                    <a:pt x="251" y="5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62"/>
          <p:cNvGrpSpPr/>
          <p:nvPr/>
        </p:nvGrpSpPr>
        <p:grpSpPr>
          <a:xfrm>
            <a:off x="7542175" y="2769412"/>
            <a:ext cx="487449" cy="430703"/>
            <a:chOff x="7542175" y="2769412"/>
            <a:chExt cx="487449" cy="430703"/>
          </a:xfrm>
        </p:grpSpPr>
        <p:sp>
          <p:nvSpPr>
            <p:cNvPr id="1171" name="Google Shape;1171;p62"/>
            <p:cNvSpPr/>
            <p:nvPr/>
          </p:nvSpPr>
          <p:spPr>
            <a:xfrm>
              <a:off x="7699285" y="2970121"/>
              <a:ext cx="173233" cy="143957"/>
            </a:xfrm>
            <a:custGeom>
              <a:rect b="b" l="l" r="r" t="t"/>
              <a:pathLst>
                <a:path extrusionOk="0" h="1357" w="1633">
                  <a:moveTo>
                    <a:pt x="1365" y="535"/>
                  </a:moveTo>
                  <a:lnTo>
                    <a:pt x="1089" y="535"/>
                  </a:lnTo>
                  <a:lnTo>
                    <a:pt x="1089" y="268"/>
                  </a:lnTo>
                  <a:lnTo>
                    <a:pt x="1365" y="268"/>
                  </a:lnTo>
                  <a:close/>
                  <a:moveTo>
                    <a:pt x="1365" y="1071"/>
                  </a:moveTo>
                  <a:lnTo>
                    <a:pt x="268" y="1071"/>
                  </a:lnTo>
                  <a:lnTo>
                    <a:pt x="268" y="803"/>
                  </a:lnTo>
                  <a:lnTo>
                    <a:pt x="1365" y="803"/>
                  </a:lnTo>
                  <a:close/>
                  <a:moveTo>
                    <a:pt x="268" y="268"/>
                  </a:moveTo>
                  <a:lnTo>
                    <a:pt x="536" y="268"/>
                  </a:lnTo>
                  <a:lnTo>
                    <a:pt x="536" y="535"/>
                  </a:lnTo>
                  <a:lnTo>
                    <a:pt x="268" y="535"/>
                  </a:lnTo>
                  <a:close/>
                  <a:moveTo>
                    <a:pt x="1633" y="0"/>
                  </a:moveTo>
                  <a:lnTo>
                    <a:pt x="0" y="0"/>
                  </a:lnTo>
                  <a:lnTo>
                    <a:pt x="0" y="1356"/>
                  </a:lnTo>
                  <a:lnTo>
                    <a:pt x="1633" y="13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7542175" y="2883982"/>
              <a:ext cx="487449" cy="316133"/>
            </a:xfrm>
            <a:custGeom>
              <a:rect b="b" l="l" r="r" t="t"/>
              <a:pathLst>
                <a:path extrusionOk="0" h="2980" w="4595">
                  <a:moveTo>
                    <a:pt x="670" y="1089"/>
                  </a:moveTo>
                  <a:lnTo>
                    <a:pt x="937" y="1089"/>
                  </a:lnTo>
                  <a:lnTo>
                    <a:pt x="937" y="1356"/>
                  </a:lnTo>
                  <a:lnTo>
                    <a:pt x="1214" y="1356"/>
                  </a:lnTo>
                  <a:lnTo>
                    <a:pt x="1214" y="535"/>
                  </a:lnTo>
                  <a:lnTo>
                    <a:pt x="3382" y="535"/>
                  </a:lnTo>
                  <a:lnTo>
                    <a:pt x="3382" y="1356"/>
                  </a:lnTo>
                  <a:lnTo>
                    <a:pt x="3649" y="1356"/>
                  </a:lnTo>
                  <a:lnTo>
                    <a:pt x="3649" y="1089"/>
                  </a:lnTo>
                  <a:lnTo>
                    <a:pt x="3917" y="1089"/>
                  </a:lnTo>
                  <a:lnTo>
                    <a:pt x="3917" y="1891"/>
                  </a:lnTo>
                  <a:lnTo>
                    <a:pt x="3649" y="1891"/>
                  </a:lnTo>
                  <a:lnTo>
                    <a:pt x="3649" y="1624"/>
                  </a:lnTo>
                  <a:lnTo>
                    <a:pt x="3382" y="1624"/>
                  </a:lnTo>
                  <a:lnTo>
                    <a:pt x="3382" y="2436"/>
                  </a:lnTo>
                  <a:lnTo>
                    <a:pt x="1214" y="2436"/>
                  </a:lnTo>
                  <a:lnTo>
                    <a:pt x="1214" y="1624"/>
                  </a:lnTo>
                  <a:lnTo>
                    <a:pt x="937" y="1624"/>
                  </a:lnTo>
                  <a:lnTo>
                    <a:pt x="937" y="1891"/>
                  </a:lnTo>
                  <a:lnTo>
                    <a:pt x="670" y="1891"/>
                  </a:lnTo>
                  <a:close/>
                  <a:moveTo>
                    <a:pt x="0" y="2980"/>
                  </a:moveTo>
                  <a:lnTo>
                    <a:pt x="4595" y="2980"/>
                  </a:lnTo>
                  <a:lnTo>
                    <a:pt x="4595"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7542175" y="2769412"/>
              <a:ext cx="487449" cy="86247"/>
            </a:xfrm>
            <a:custGeom>
              <a:rect b="b" l="l" r="r" t="t"/>
              <a:pathLst>
                <a:path extrusionOk="0" h="813" w="4595">
                  <a:moveTo>
                    <a:pt x="1883" y="545"/>
                  </a:moveTo>
                  <a:lnTo>
                    <a:pt x="1615" y="545"/>
                  </a:lnTo>
                  <a:lnTo>
                    <a:pt x="1615" y="277"/>
                  </a:lnTo>
                  <a:lnTo>
                    <a:pt x="1883" y="277"/>
                  </a:lnTo>
                  <a:close/>
                  <a:moveTo>
                    <a:pt x="1348" y="545"/>
                  </a:moveTo>
                  <a:lnTo>
                    <a:pt x="1080" y="545"/>
                  </a:lnTo>
                  <a:lnTo>
                    <a:pt x="1080" y="277"/>
                  </a:lnTo>
                  <a:lnTo>
                    <a:pt x="1348" y="277"/>
                  </a:lnTo>
                  <a:close/>
                  <a:moveTo>
                    <a:pt x="803" y="545"/>
                  </a:moveTo>
                  <a:lnTo>
                    <a:pt x="536" y="545"/>
                  </a:lnTo>
                  <a:lnTo>
                    <a:pt x="536" y="277"/>
                  </a:lnTo>
                  <a:lnTo>
                    <a:pt x="803" y="277"/>
                  </a:lnTo>
                  <a:close/>
                  <a:moveTo>
                    <a:pt x="4595" y="1"/>
                  </a:moveTo>
                  <a:lnTo>
                    <a:pt x="0" y="1"/>
                  </a:lnTo>
                  <a:lnTo>
                    <a:pt x="0" y="813"/>
                  </a:lnTo>
                  <a:lnTo>
                    <a:pt x="4595" y="81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2"/>
          <p:cNvGrpSpPr/>
          <p:nvPr/>
        </p:nvGrpSpPr>
        <p:grpSpPr>
          <a:xfrm>
            <a:off x="1118194" y="3337276"/>
            <a:ext cx="483736" cy="487461"/>
            <a:chOff x="1118194" y="3337276"/>
            <a:chExt cx="483736" cy="487461"/>
          </a:xfrm>
        </p:grpSpPr>
        <p:sp>
          <p:nvSpPr>
            <p:cNvPr id="1175" name="Google Shape;1175;p62"/>
            <p:cNvSpPr/>
            <p:nvPr/>
          </p:nvSpPr>
          <p:spPr>
            <a:xfrm>
              <a:off x="1245918" y="3466909"/>
              <a:ext cx="228183" cy="229144"/>
            </a:xfrm>
            <a:custGeom>
              <a:rect b="b" l="l" r="r" t="t"/>
              <a:pathLst>
                <a:path extrusionOk="0" h="2160" w="2151">
                  <a:moveTo>
                    <a:pt x="1749" y="1615"/>
                  </a:moveTo>
                  <a:lnTo>
                    <a:pt x="1482" y="1615"/>
                  </a:lnTo>
                  <a:lnTo>
                    <a:pt x="1482" y="536"/>
                  </a:lnTo>
                  <a:lnTo>
                    <a:pt x="1749" y="536"/>
                  </a:lnTo>
                  <a:close/>
                  <a:moveTo>
                    <a:pt x="1214" y="1615"/>
                  </a:moveTo>
                  <a:lnTo>
                    <a:pt x="937" y="1615"/>
                  </a:lnTo>
                  <a:lnTo>
                    <a:pt x="937" y="1348"/>
                  </a:lnTo>
                  <a:lnTo>
                    <a:pt x="670" y="1348"/>
                  </a:lnTo>
                  <a:lnTo>
                    <a:pt x="670" y="1615"/>
                  </a:lnTo>
                  <a:lnTo>
                    <a:pt x="402" y="1615"/>
                  </a:lnTo>
                  <a:lnTo>
                    <a:pt x="402" y="536"/>
                  </a:lnTo>
                  <a:lnTo>
                    <a:pt x="1214" y="536"/>
                  </a:lnTo>
                  <a:close/>
                  <a:moveTo>
                    <a:pt x="1071" y="1"/>
                  </a:moveTo>
                  <a:cubicBezTo>
                    <a:pt x="482" y="1"/>
                    <a:pt x="1" y="491"/>
                    <a:pt x="1" y="1080"/>
                  </a:cubicBezTo>
                  <a:cubicBezTo>
                    <a:pt x="1" y="1678"/>
                    <a:pt x="482" y="2159"/>
                    <a:pt x="1071" y="2159"/>
                  </a:cubicBezTo>
                  <a:cubicBezTo>
                    <a:pt x="1669" y="2159"/>
                    <a:pt x="2151" y="1678"/>
                    <a:pt x="2151" y="1080"/>
                  </a:cubicBezTo>
                  <a:cubicBezTo>
                    <a:pt x="2151" y="491"/>
                    <a:pt x="1669"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1316888" y="3553049"/>
              <a:ext cx="28536" cy="28431"/>
            </a:xfrm>
            <a:custGeom>
              <a:rect b="b" l="l" r="r" t="t"/>
              <a:pathLst>
                <a:path extrusionOk="0" h="268" w="269">
                  <a:moveTo>
                    <a:pt x="1" y="0"/>
                  </a:moveTo>
                  <a:lnTo>
                    <a:pt x="268" y="0"/>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1118194" y="3337276"/>
              <a:ext cx="483736" cy="487461"/>
            </a:xfrm>
            <a:custGeom>
              <a:rect b="b" l="l" r="r" t="t"/>
              <a:pathLst>
                <a:path extrusionOk="0" h="4595" w="4560">
                  <a:moveTo>
                    <a:pt x="3622" y="2302"/>
                  </a:moveTo>
                  <a:cubicBezTo>
                    <a:pt x="3622" y="3042"/>
                    <a:pt x="3025" y="3649"/>
                    <a:pt x="2275" y="3649"/>
                  </a:cubicBezTo>
                  <a:cubicBezTo>
                    <a:pt x="1535" y="3649"/>
                    <a:pt x="937" y="3042"/>
                    <a:pt x="937" y="2302"/>
                  </a:cubicBezTo>
                  <a:cubicBezTo>
                    <a:pt x="937" y="1562"/>
                    <a:pt x="1535" y="955"/>
                    <a:pt x="2275" y="955"/>
                  </a:cubicBezTo>
                  <a:cubicBezTo>
                    <a:pt x="3025" y="955"/>
                    <a:pt x="3622" y="1562"/>
                    <a:pt x="3622" y="2302"/>
                  </a:cubicBezTo>
                  <a:close/>
                  <a:moveTo>
                    <a:pt x="4158" y="2302"/>
                  </a:moveTo>
                  <a:cubicBezTo>
                    <a:pt x="4158" y="2213"/>
                    <a:pt x="4158" y="2132"/>
                    <a:pt x="4149" y="2043"/>
                  </a:cubicBezTo>
                  <a:lnTo>
                    <a:pt x="4559" y="1651"/>
                  </a:lnTo>
                  <a:lnTo>
                    <a:pt x="3979" y="652"/>
                  </a:lnTo>
                  <a:lnTo>
                    <a:pt x="3435" y="812"/>
                  </a:lnTo>
                  <a:cubicBezTo>
                    <a:pt x="3292" y="705"/>
                    <a:pt x="3150" y="616"/>
                    <a:pt x="2989" y="553"/>
                  </a:cubicBezTo>
                  <a:lnTo>
                    <a:pt x="2855" y="0"/>
                  </a:lnTo>
                  <a:lnTo>
                    <a:pt x="1704" y="0"/>
                  </a:lnTo>
                  <a:lnTo>
                    <a:pt x="1562" y="553"/>
                  </a:lnTo>
                  <a:cubicBezTo>
                    <a:pt x="1410" y="616"/>
                    <a:pt x="1258" y="705"/>
                    <a:pt x="1124" y="812"/>
                  </a:cubicBezTo>
                  <a:lnTo>
                    <a:pt x="580" y="652"/>
                  </a:lnTo>
                  <a:lnTo>
                    <a:pt x="0" y="1651"/>
                  </a:lnTo>
                  <a:lnTo>
                    <a:pt x="411" y="2043"/>
                  </a:lnTo>
                  <a:cubicBezTo>
                    <a:pt x="402" y="2132"/>
                    <a:pt x="393" y="2213"/>
                    <a:pt x="393" y="2302"/>
                  </a:cubicBezTo>
                  <a:cubicBezTo>
                    <a:pt x="393" y="2382"/>
                    <a:pt x="402" y="2471"/>
                    <a:pt x="411" y="2552"/>
                  </a:cubicBezTo>
                  <a:lnTo>
                    <a:pt x="0" y="2944"/>
                  </a:lnTo>
                  <a:lnTo>
                    <a:pt x="580" y="3943"/>
                  </a:lnTo>
                  <a:lnTo>
                    <a:pt x="1124" y="3792"/>
                  </a:lnTo>
                  <a:cubicBezTo>
                    <a:pt x="1258" y="3890"/>
                    <a:pt x="1410" y="3979"/>
                    <a:pt x="1562" y="4042"/>
                  </a:cubicBezTo>
                  <a:lnTo>
                    <a:pt x="1704" y="4595"/>
                  </a:lnTo>
                  <a:lnTo>
                    <a:pt x="2855" y="4595"/>
                  </a:lnTo>
                  <a:lnTo>
                    <a:pt x="2989" y="4042"/>
                  </a:lnTo>
                  <a:cubicBezTo>
                    <a:pt x="3150" y="3979"/>
                    <a:pt x="3292" y="3890"/>
                    <a:pt x="3435" y="3792"/>
                  </a:cubicBezTo>
                  <a:lnTo>
                    <a:pt x="3979" y="3943"/>
                  </a:lnTo>
                  <a:lnTo>
                    <a:pt x="4559" y="2944"/>
                  </a:lnTo>
                  <a:lnTo>
                    <a:pt x="4149" y="2552"/>
                  </a:lnTo>
                  <a:cubicBezTo>
                    <a:pt x="4158" y="2471"/>
                    <a:pt x="4158" y="2382"/>
                    <a:pt x="4158" y="23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2"/>
          <p:cNvGrpSpPr/>
          <p:nvPr/>
        </p:nvGrpSpPr>
        <p:grpSpPr>
          <a:xfrm>
            <a:off x="1829907" y="3337276"/>
            <a:ext cx="487451" cy="487459"/>
            <a:chOff x="1829907" y="3337276"/>
            <a:chExt cx="487451" cy="487459"/>
          </a:xfrm>
        </p:grpSpPr>
        <p:sp>
          <p:nvSpPr>
            <p:cNvPr id="1179" name="Google Shape;1179;p62"/>
            <p:cNvSpPr/>
            <p:nvPr/>
          </p:nvSpPr>
          <p:spPr>
            <a:xfrm>
              <a:off x="1974605" y="3337276"/>
              <a:ext cx="85290" cy="230098"/>
            </a:xfrm>
            <a:custGeom>
              <a:rect b="b" l="l" r="r" t="t"/>
              <a:pathLst>
                <a:path extrusionOk="0" h="2169" w="804">
                  <a:moveTo>
                    <a:pt x="804" y="0"/>
                  </a:moveTo>
                  <a:cubicBezTo>
                    <a:pt x="349" y="72"/>
                    <a:pt x="1" y="455"/>
                    <a:pt x="1" y="928"/>
                  </a:cubicBezTo>
                  <a:lnTo>
                    <a:pt x="1" y="1240"/>
                  </a:lnTo>
                  <a:cubicBezTo>
                    <a:pt x="1" y="1713"/>
                    <a:pt x="349" y="2106"/>
                    <a:pt x="804" y="21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2088220" y="3337276"/>
              <a:ext cx="84336" cy="230098"/>
            </a:xfrm>
            <a:custGeom>
              <a:rect b="b" l="l" r="r" t="t"/>
              <a:pathLst>
                <a:path extrusionOk="0" h="2169" w="795">
                  <a:moveTo>
                    <a:pt x="0" y="2168"/>
                  </a:moveTo>
                  <a:cubicBezTo>
                    <a:pt x="447" y="2106"/>
                    <a:pt x="794" y="1713"/>
                    <a:pt x="794" y="1240"/>
                  </a:cubicBezTo>
                  <a:lnTo>
                    <a:pt x="794" y="928"/>
                  </a:lnTo>
                  <a:cubicBezTo>
                    <a:pt x="794" y="455"/>
                    <a:pt x="447" y="7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2088220" y="3448027"/>
              <a:ext cx="229138" cy="376708"/>
            </a:xfrm>
            <a:custGeom>
              <a:rect b="b" l="l" r="r" t="t"/>
              <a:pathLst>
                <a:path extrusionOk="0" h="3551" w="2160">
                  <a:moveTo>
                    <a:pt x="1918" y="9"/>
                  </a:moveTo>
                  <a:cubicBezTo>
                    <a:pt x="1776" y="0"/>
                    <a:pt x="1660" y="116"/>
                    <a:pt x="1660" y="259"/>
                  </a:cubicBezTo>
                  <a:lnTo>
                    <a:pt x="1660" y="1231"/>
                  </a:lnTo>
                  <a:cubicBezTo>
                    <a:pt x="1660" y="1365"/>
                    <a:pt x="1606" y="1499"/>
                    <a:pt x="1508" y="1597"/>
                  </a:cubicBezTo>
                  <a:lnTo>
                    <a:pt x="1026" y="2079"/>
                  </a:lnTo>
                  <a:lnTo>
                    <a:pt x="830" y="1891"/>
                  </a:lnTo>
                  <a:lnTo>
                    <a:pt x="1312" y="1410"/>
                  </a:lnTo>
                  <a:cubicBezTo>
                    <a:pt x="1410" y="1312"/>
                    <a:pt x="1410" y="1151"/>
                    <a:pt x="1312" y="1053"/>
                  </a:cubicBezTo>
                  <a:cubicBezTo>
                    <a:pt x="1214" y="955"/>
                    <a:pt x="1053" y="955"/>
                    <a:pt x="955" y="1053"/>
                  </a:cubicBezTo>
                  <a:lnTo>
                    <a:pt x="0" y="2007"/>
                  </a:lnTo>
                  <a:lnTo>
                    <a:pt x="0" y="3551"/>
                  </a:lnTo>
                  <a:lnTo>
                    <a:pt x="1240" y="3551"/>
                  </a:lnTo>
                  <a:lnTo>
                    <a:pt x="1240" y="2944"/>
                  </a:lnTo>
                  <a:lnTo>
                    <a:pt x="2159" y="1722"/>
                  </a:lnTo>
                  <a:lnTo>
                    <a:pt x="2159" y="268"/>
                  </a:lnTo>
                  <a:cubicBezTo>
                    <a:pt x="2159" y="125"/>
                    <a:pt x="2052" y="9"/>
                    <a:pt x="1918" y="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2"/>
            <p:cNvSpPr/>
            <p:nvPr/>
          </p:nvSpPr>
          <p:spPr>
            <a:xfrm>
              <a:off x="1829907" y="3448027"/>
              <a:ext cx="229987" cy="376708"/>
            </a:xfrm>
            <a:custGeom>
              <a:rect b="b" l="l" r="r" t="t"/>
              <a:pathLst>
                <a:path extrusionOk="0" h="3551" w="2168">
                  <a:moveTo>
                    <a:pt x="848" y="1053"/>
                  </a:moveTo>
                  <a:cubicBezTo>
                    <a:pt x="749" y="1151"/>
                    <a:pt x="749" y="1312"/>
                    <a:pt x="848" y="1410"/>
                  </a:cubicBezTo>
                  <a:lnTo>
                    <a:pt x="1329" y="1891"/>
                  </a:lnTo>
                  <a:lnTo>
                    <a:pt x="1142" y="2079"/>
                  </a:lnTo>
                  <a:lnTo>
                    <a:pt x="660" y="1597"/>
                  </a:lnTo>
                  <a:cubicBezTo>
                    <a:pt x="562" y="1499"/>
                    <a:pt x="509" y="1365"/>
                    <a:pt x="509" y="1231"/>
                  </a:cubicBezTo>
                  <a:lnTo>
                    <a:pt x="509" y="268"/>
                  </a:lnTo>
                  <a:cubicBezTo>
                    <a:pt x="509" y="125"/>
                    <a:pt x="401" y="9"/>
                    <a:pt x="259" y="9"/>
                  </a:cubicBezTo>
                  <a:cubicBezTo>
                    <a:pt x="116" y="0"/>
                    <a:pt x="0" y="116"/>
                    <a:pt x="0" y="259"/>
                  </a:cubicBezTo>
                  <a:lnTo>
                    <a:pt x="0" y="1722"/>
                  </a:lnTo>
                  <a:lnTo>
                    <a:pt x="928" y="2944"/>
                  </a:lnTo>
                  <a:lnTo>
                    <a:pt x="928" y="3551"/>
                  </a:lnTo>
                  <a:lnTo>
                    <a:pt x="2168" y="3551"/>
                  </a:lnTo>
                  <a:lnTo>
                    <a:pt x="2168" y="2007"/>
                  </a:lnTo>
                  <a:lnTo>
                    <a:pt x="1204" y="1053"/>
                  </a:lnTo>
                  <a:cubicBezTo>
                    <a:pt x="1106" y="955"/>
                    <a:pt x="946" y="955"/>
                    <a:pt x="848" y="10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62"/>
          <p:cNvGrpSpPr/>
          <p:nvPr/>
        </p:nvGrpSpPr>
        <p:grpSpPr>
          <a:xfrm>
            <a:off x="2544378" y="3337276"/>
            <a:ext cx="486496" cy="487459"/>
            <a:chOff x="2544378" y="3337276"/>
            <a:chExt cx="486496" cy="487459"/>
          </a:xfrm>
        </p:grpSpPr>
        <p:sp>
          <p:nvSpPr>
            <p:cNvPr id="1184" name="Google Shape;1184;p62"/>
            <p:cNvSpPr/>
            <p:nvPr/>
          </p:nvSpPr>
          <p:spPr>
            <a:xfrm>
              <a:off x="2765774" y="3423415"/>
              <a:ext cx="44661" cy="44556"/>
            </a:xfrm>
            <a:custGeom>
              <a:rect b="b" l="l" r="r" t="t"/>
              <a:pathLst>
                <a:path extrusionOk="0" h="420" w="421">
                  <a:moveTo>
                    <a:pt x="206" y="0"/>
                  </a:moveTo>
                  <a:cubicBezTo>
                    <a:pt x="322" y="0"/>
                    <a:pt x="420" y="89"/>
                    <a:pt x="420" y="205"/>
                  </a:cubicBezTo>
                  <a:cubicBezTo>
                    <a:pt x="420" y="321"/>
                    <a:pt x="322" y="419"/>
                    <a:pt x="206" y="419"/>
                  </a:cubicBezTo>
                  <a:cubicBezTo>
                    <a:pt x="90" y="419"/>
                    <a:pt x="1" y="321"/>
                    <a:pt x="1" y="205"/>
                  </a:cubicBezTo>
                  <a:cubicBezTo>
                    <a:pt x="1" y="89"/>
                    <a:pt x="90"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2"/>
            <p:cNvSpPr/>
            <p:nvPr/>
          </p:nvSpPr>
          <p:spPr>
            <a:xfrm>
              <a:off x="2679741" y="3337276"/>
              <a:ext cx="215878" cy="216838"/>
            </a:xfrm>
            <a:custGeom>
              <a:rect b="b" l="l" r="r" t="t"/>
              <a:pathLst>
                <a:path extrusionOk="0" h="2044" w="2035">
                  <a:moveTo>
                    <a:pt x="1017" y="1499"/>
                  </a:moveTo>
                  <a:cubicBezTo>
                    <a:pt x="758" y="1499"/>
                    <a:pt x="535" y="1285"/>
                    <a:pt x="535" y="1017"/>
                  </a:cubicBezTo>
                  <a:cubicBezTo>
                    <a:pt x="535" y="759"/>
                    <a:pt x="758" y="545"/>
                    <a:pt x="1017" y="545"/>
                  </a:cubicBezTo>
                  <a:cubicBezTo>
                    <a:pt x="1285" y="545"/>
                    <a:pt x="1499" y="759"/>
                    <a:pt x="1499" y="1017"/>
                  </a:cubicBezTo>
                  <a:cubicBezTo>
                    <a:pt x="1499" y="1285"/>
                    <a:pt x="1285" y="1499"/>
                    <a:pt x="1017" y="1499"/>
                  </a:cubicBezTo>
                  <a:close/>
                  <a:moveTo>
                    <a:pt x="1151" y="2043"/>
                  </a:moveTo>
                  <a:lnTo>
                    <a:pt x="1151" y="1758"/>
                  </a:lnTo>
                  <a:cubicBezTo>
                    <a:pt x="1258" y="1740"/>
                    <a:pt x="1356" y="1704"/>
                    <a:pt x="1445" y="1642"/>
                  </a:cubicBezTo>
                  <a:lnTo>
                    <a:pt x="1642" y="1838"/>
                  </a:lnTo>
                  <a:lnTo>
                    <a:pt x="1829" y="1651"/>
                  </a:lnTo>
                  <a:lnTo>
                    <a:pt x="1633" y="1454"/>
                  </a:lnTo>
                  <a:cubicBezTo>
                    <a:pt x="1695" y="1365"/>
                    <a:pt x="1731" y="1267"/>
                    <a:pt x="1758" y="1160"/>
                  </a:cubicBezTo>
                  <a:lnTo>
                    <a:pt x="2034" y="1160"/>
                  </a:lnTo>
                  <a:lnTo>
                    <a:pt x="2034" y="892"/>
                  </a:lnTo>
                  <a:lnTo>
                    <a:pt x="1758" y="892"/>
                  </a:lnTo>
                  <a:cubicBezTo>
                    <a:pt x="1758" y="892"/>
                    <a:pt x="1695" y="678"/>
                    <a:pt x="1633" y="598"/>
                  </a:cubicBezTo>
                  <a:lnTo>
                    <a:pt x="1838" y="393"/>
                  </a:lnTo>
                  <a:lnTo>
                    <a:pt x="1642" y="206"/>
                  </a:lnTo>
                  <a:lnTo>
                    <a:pt x="1445" y="402"/>
                  </a:lnTo>
                  <a:cubicBezTo>
                    <a:pt x="1356" y="348"/>
                    <a:pt x="1258" y="304"/>
                    <a:pt x="1151" y="286"/>
                  </a:cubicBezTo>
                  <a:lnTo>
                    <a:pt x="1151" y="0"/>
                  </a:lnTo>
                  <a:lnTo>
                    <a:pt x="892" y="0"/>
                  </a:lnTo>
                  <a:lnTo>
                    <a:pt x="892" y="286"/>
                  </a:lnTo>
                  <a:cubicBezTo>
                    <a:pt x="892" y="286"/>
                    <a:pt x="678" y="348"/>
                    <a:pt x="598" y="402"/>
                  </a:cubicBezTo>
                  <a:lnTo>
                    <a:pt x="393" y="206"/>
                  </a:lnTo>
                  <a:lnTo>
                    <a:pt x="205" y="393"/>
                  </a:lnTo>
                  <a:lnTo>
                    <a:pt x="402" y="598"/>
                  </a:lnTo>
                  <a:cubicBezTo>
                    <a:pt x="348" y="678"/>
                    <a:pt x="303" y="777"/>
                    <a:pt x="286" y="892"/>
                  </a:cubicBezTo>
                  <a:lnTo>
                    <a:pt x="0" y="892"/>
                  </a:lnTo>
                  <a:lnTo>
                    <a:pt x="0" y="1151"/>
                  </a:lnTo>
                  <a:lnTo>
                    <a:pt x="277" y="1151"/>
                  </a:lnTo>
                  <a:cubicBezTo>
                    <a:pt x="295" y="1258"/>
                    <a:pt x="339" y="1356"/>
                    <a:pt x="402" y="1446"/>
                  </a:cubicBezTo>
                  <a:lnTo>
                    <a:pt x="196" y="1642"/>
                  </a:lnTo>
                  <a:lnTo>
                    <a:pt x="393" y="1838"/>
                  </a:lnTo>
                  <a:lnTo>
                    <a:pt x="589" y="1633"/>
                  </a:lnTo>
                  <a:cubicBezTo>
                    <a:pt x="678" y="1695"/>
                    <a:pt x="776" y="1740"/>
                    <a:pt x="883" y="1758"/>
                  </a:cubicBezTo>
                  <a:lnTo>
                    <a:pt x="883" y="204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2801736" y="3448981"/>
              <a:ext cx="229138" cy="375753"/>
            </a:xfrm>
            <a:custGeom>
              <a:rect b="b" l="l" r="r" t="t"/>
              <a:pathLst>
                <a:path extrusionOk="0" h="3542" w="2160">
                  <a:moveTo>
                    <a:pt x="1919" y="0"/>
                  </a:moveTo>
                  <a:cubicBezTo>
                    <a:pt x="1776" y="0"/>
                    <a:pt x="1660" y="107"/>
                    <a:pt x="1660" y="250"/>
                  </a:cubicBezTo>
                  <a:lnTo>
                    <a:pt x="1660" y="1222"/>
                  </a:lnTo>
                  <a:cubicBezTo>
                    <a:pt x="1660" y="1365"/>
                    <a:pt x="1607" y="1490"/>
                    <a:pt x="1509" y="1588"/>
                  </a:cubicBezTo>
                  <a:lnTo>
                    <a:pt x="1027" y="2070"/>
                  </a:lnTo>
                  <a:lnTo>
                    <a:pt x="831" y="1882"/>
                  </a:lnTo>
                  <a:lnTo>
                    <a:pt x="1312" y="1401"/>
                  </a:lnTo>
                  <a:cubicBezTo>
                    <a:pt x="1410" y="1303"/>
                    <a:pt x="1410" y="1142"/>
                    <a:pt x="1312" y="1044"/>
                  </a:cubicBezTo>
                  <a:cubicBezTo>
                    <a:pt x="1214" y="946"/>
                    <a:pt x="1054" y="946"/>
                    <a:pt x="955" y="1044"/>
                  </a:cubicBezTo>
                  <a:lnTo>
                    <a:pt x="1" y="1998"/>
                  </a:lnTo>
                  <a:lnTo>
                    <a:pt x="1" y="3542"/>
                  </a:lnTo>
                  <a:lnTo>
                    <a:pt x="1241" y="3542"/>
                  </a:lnTo>
                  <a:lnTo>
                    <a:pt x="1241" y="2935"/>
                  </a:lnTo>
                  <a:lnTo>
                    <a:pt x="2160" y="1713"/>
                  </a:lnTo>
                  <a:lnTo>
                    <a:pt x="2160" y="259"/>
                  </a:lnTo>
                  <a:cubicBezTo>
                    <a:pt x="2160" y="125"/>
                    <a:pt x="2053" y="9"/>
                    <a:pt x="1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2"/>
            <p:cNvSpPr/>
            <p:nvPr/>
          </p:nvSpPr>
          <p:spPr>
            <a:xfrm>
              <a:off x="2544378" y="3448981"/>
              <a:ext cx="230093" cy="375753"/>
            </a:xfrm>
            <a:custGeom>
              <a:rect b="b" l="l" r="r" t="t"/>
              <a:pathLst>
                <a:path extrusionOk="0" h="3542" w="2169">
                  <a:moveTo>
                    <a:pt x="848" y="1044"/>
                  </a:moveTo>
                  <a:cubicBezTo>
                    <a:pt x="732" y="1124"/>
                    <a:pt x="714" y="1267"/>
                    <a:pt x="821" y="1365"/>
                  </a:cubicBezTo>
                  <a:lnTo>
                    <a:pt x="1330" y="1882"/>
                  </a:lnTo>
                  <a:lnTo>
                    <a:pt x="1142" y="2070"/>
                  </a:lnTo>
                  <a:lnTo>
                    <a:pt x="661" y="1588"/>
                  </a:lnTo>
                  <a:cubicBezTo>
                    <a:pt x="562" y="1490"/>
                    <a:pt x="509" y="1365"/>
                    <a:pt x="509" y="1222"/>
                  </a:cubicBezTo>
                  <a:lnTo>
                    <a:pt x="509" y="259"/>
                  </a:lnTo>
                  <a:cubicBezTo>
                    <a:pt x="509" y="125"/>
                    <a:pt x="402" y="9"/>
                    <a:pt x="259" y="0"/>
                  </a:cubicBezTo>
                  <a:cubicBezTo>
                    <a:pt x="116" y="0"/>
                    <a:pt x="0" y="107"/>
                    <a:pt x="0" y="250"/>
                  </a:cubicBezTo>
                  <a:lnTo>
                    <a:pt x="0" y="1713"/>
                  </a:lnTo>
                  <a:lnTo>
                    <a:pt x="928" y="2935"/>
                  </a:lnTo>
                  <a:lnTo>
                    <a:pt x="928" y="3542"/>
                  </a:lnTo>
                  <a:lnTo>
                    <a:pt x="2168" y="3542"/>
                  </a:lnTo>
                  <a:lnTo>
                    <a:pt x="2168" y="1998"/>
                  </a:lnTo>
                  <a:lnTo>
                    <a:pt x="1205" y="1044"/>
                  </a:lnTo>
                  <a:cubicBezTo>
                    <a:pt x="1107" y="946"/>
                    <a:pt x="946" y="946"/>
                    <a:pt x="848" y="1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62"/>
          <p:cNvGrpSpPr/>
          <p:nvPr/>
        </p:nvGrpSpPr>
        <p:grpSpPr>
          <a:xfrm>
            <a:off x="3289189" y="3338230"/>
            <a:ext cx="425921" cy="485551"/>
            <a:chOff x="3289189" y="3338230"/>
            <a:chExt cx="425921" cy="485551"/>
          </a:xfrm>
        </p:grpSpPr>
        <p:sp>
          <p:nvSpPr>
            <p:cNvPr id="1189" name="Google Shape;1189;p62"/>
            <p:cNvSpPr/>
            <p:nvPr/>
          </p:nvSpPr>
          <p:spPr>
            <a:xfrm>
              <a:off x="3374374" y="3438479"/>
              <a:ext cx="202618" cy="110859"/>
            </a:xfrm>
            <a:custGeom>
              <a:rect b="b" l="l" r="r" t="t"/>
              <a:pathLst>
                <a:path extrusionOk="0" h="1045" w="1910">
                  <a:moveTo>
                    <a:pt x="1891" y="822"/>
                  </a:moveTo>
                  <a:cubicBezTo>
                    <a:pt x="1909" y="688"/>
                    <a:pt x="1811" y="563"/>
                    <a:pt x="1677" y="545"/>
                  </a:cubicBezTo>
                  <a:lnTo>
                    <a:pt x="1552" y="527"/>
                  </a:lnTo>
                  <a:lnTo>
                    <a:pt x="1552" y="411"/>
                  </a:lnTo>
                  <a:cubicBezTo>
                    <a:pt x="1552" y="188"/>
                    <a:pt x="1374" y="1"/>
                    <a:pt x="1151" y="1"/>
                  </a:cubicBezTo>
                  <a:cubicBezTo>
                    <a:pt x="1035" y="1"/>
                    <a:pt x="937" y="46"/>
                    <a:pt x="857" y="126"/>
                  </a:cubicBezTo>
                  <a:lnTo>
                    <a:pt x="794" y="188"/>
                  </a:lnTo>
                  <a:lnTo>
                    <a:pt x="705" y="161"/>
                  </a:lnTo>
                  <a:cubicBezTo>
                    <a:pt x="678" y="144"/>
                    <a:pt x="642" y="135"/>
                    <a:pt x="607" y="135"/>
                  </a:cubicBezTo>
                  <a:cubicBezTo>
                    <a:pt x="455" y="135"/>
                    <a:pt x="339" y="260"/>
                    <a:pt x="339" y="411"/>
                  </a:cubicBezTo>
                  <a:lnTo>
                    <a:pt x="348" y="411"/>
                  </a:lnTo>
                  <a:lnTo>
                    <a:pt x="348" y="536"/>
                  </a:lnTo>
                  <a:lnTo>
                    <a:pt x="223" y="545"/>
                  </a:lnTo>
                  <a:cubicBezTo>
                    <a:pt x="98" y="563"/>
                    <a:pt x="0" y="670"/>
                    <a:pt x="0" y="795"/>
                  </a:cubicBezTo>
                  <a:cubicBezTo>
                    <a:pt x="0" y="929"/>
                    <a:pt x="250" y="1045"/>
                    <a:pt x="250" y="1045"/>
                  </a:cubicBezTo>
                  <a:lnTo>
                    <a:pt x="1642" y="1045"/>
                  </a:lnTo>
                  <a:cubicBezTo>
                    <a:pt x="1767" y="1045"/>
                    <a:pt x="1882" y="947"/>
                    <a:pt x="1891" y="8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2"/>
            <p:cNvSpPr/>
            <p:nvPr/>
          </p:nvSpPr>
          <p:spPr>
            <a:xfrm>
              <a:off x="3289189" y="3338230"/>
              <a:ext cx="425921" cy="485551"/>
            </a:xfrm>
            <a:custGeom>
              <a:rect b="b" l="l" r="r" t="t"/>
              <a:pathLst>
                <a:path extrusionOk="0" h="4577" w="4015">
                  <a:moveTo>
                    <a:pt x="1053" y="2257"/>
                  </a:moveTo>
                  <a:cubicBezTo>
                    <a:pt x="767" y="2257"/>
                    <a:pt x="536" y="2025"/>
                    <a:pt x="536" y="1740"/>
                  </a:cubicBezTo>
                  <a:cubicBezTo>
                    <a:pt x="536" y="1508"/>
                    <a:pt x="678" y="1321"/>
                    <a:pt x="883" y="1249"/>
                  </a:cubicBezTo>
                  <a:cubicBezTo>
                    <a:pt x="937" y="999"/>
                    <a:pt x="1151" y="812"/>
                    <a:pt x="1410" y="812"/>
                  </a:cubicBezTo>
                  <a:cubicBezTo>
                    <a:pt x="1454" y="812"/>
                    <a:pt x="1490" y="821"/>
                    <a:pt x="1526" y="830"/>
                  </a:cubicBezTo>
                  <a:cubicBezTo>
                    <a:pt x="1651" y="732"/>
                    <a:pt x="1793" y="678"/>
                    <a:pt x="1954" y="678"/>
                  </a:cubicBezTo>
                  <a:cubicBezTo>
                    <a:pt x="2284" y="678"/>
                    <a:pt x="2570" y="928"/>
                    <a:pt x="2614" y="1249"/>
                  </a:cubicBezTo>
                  <a:cubicBezTo>
                    <a:pt x="2828" y="1321"/>
                    <a:pt x="2980" y="1526"/>
                    <a:pt x="2962" y="1767"/>
                  </a:cubicBezTo>
                  <a:cubicBezTo>
                    <a:pt x="2953" y="2043"/>
                    <a:pt x="2712" y="2257"/>
                    <a:pt x="2436" y="2257"/>
                  </a:cubicBezTo>
                  <a:close/>
                  <a:moveTo>
                    <a:pt x="3506" y="1722"/>
                  </a:moveTo>
                  <a:cubicBezTo>
                    <a:pt x="3497" y="776"/>
                    <a:pt x="2712" y="0"/>
                    <a:pt x="1749" y="0"/>
                  </a:cubicBezTo>
                  <a:cubicBezTo>
                    <a:pt x="785" y="0"/>
                    <a:pt x="0" y="785"/>
                    <a:pt x="0" y="1749"/>
                  </a:cubicBezTo>
                  <a:cubicBezTo>
                    <a:pt x="0" y="2222"/>
                    <a:pt x="197" y="2677"/>
                    <a:pt x="536" y="3007"/>
                  </a:cubicBezTo>
                  <a:lnTo>
                    <a:pt x="536" y="4577"/>
                  </a:lnTo>
                  <a:lnTo>
                    <a:pt x="2694" y="4577"/>
                  </a:lnTo>
                  <a:lnTo>
                    <a:pt x="2694" y="3774"/>
                  </a:lnTo>
                  <a:lnTo>
                    <a:pt x="3506" y="3774"/>
                  </a:lnTo>
                  <a:lnTo>
                    <a:pt x="350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62"/>
          <p:cNvGrpSpPr/>
          <p:nvPr/>
        </p:nvGrpSpPr>
        <p:grpSpPr>
          <a:xfrm>
            <a:off x="3972472" y="3337276"/>
            <a:ext cx="486494" cy="487454"/>
            <a:chOff x="3972472" y="3337276"/>
            <a:chExt cx="486494" cy="487454"/>
          </a:xfrm>
        </p:grpSpPr>
        <p:sp>
          <p:nvSpPr>
            <p:cNvPr id="1192" name="Google Shape;1192;p62"/>
            <p:cNvSpPr/>
            <p:nvPr/>
          </p:nvSpPr>
          <p:spPr>
            <a:xfrm>
              <a:off x="3972472" y="3337276"/>
              <a:ext cx="486494" cy="216838"/>
            </a:xfrm>
            <a:custGeom>
              <a:rect b="b" l="l" r="r" t="t"/>
              <a:pathLst>
                <a:path extrusionOk="0" h="2044" w="4586">
                  <a:moveTo>
                    <a:pt x="803" y="812"/>
                  </a:moveTo>
                  <a:lnTo>
                    <a:pt x="536" y="812"/>
                  </a:lnTo>
                  <a:lnTo>
                    <a:pt x="536" y="545"/>
                  </a:lnTo>
                  <a:lnTo>
                    <a:pt x="803" y="545"/>
                  </a:lnTo>
                  <a:close/>
                  <a:moveTo>
                    <a:pt x="2427" y="812"/>
                  </a:moveTo>
                  <a:lnTo>
                    <a:pt x="2159" y="812"/>
                  </a:lnTo>
                  <a:lnTo>
                    <a:pt x="2159" y="545"/>
                  </a:lnTo>
                  <a:lnTo>
                    <a:pt x="2427" y="545"/>
                  </a:lnTo>
                  <a:close/>
                  <a:moveTo>
                    <a:pt x="1624" y="545"/>
                  </a:moveTo>
                  <a:lnTo>
                    <a:pt x="1892" y="545"/>
                  </a:lnTo>
                  <a:lnTo>
                    <a:pt x="1892" y="812"/>
                  </a:lnTo>
                  <a:lnTo>
                    <a:pt x="1624" y="812"/>
                  </a:lnTo>
                  <a:close/>
                  <a:moveTo>
                    <a:pt x="1080" y="545"/>
                  </a:moveTo>
                  <a:lnTo>
                    <a:pt x="1356" y="545"/>
                  </a:lnTo>
                  <a:lnTo>
                    <a:pt x="1356" y="812"/>
                  </a:lnTo>
                  <a:lnTo>
                    <a:pt x="1080" y="812"/>
                  </a:lnTo>
                  <a:close/>
                  <a:moveTo>
                    <a:pt x="2962" y="812"/>
                  </a:moveTo>
                  <a:lnTo>
                    <a:pt x="2694" y="812"/>
                  </a:lnTo>
                  <a:lnTo>
                    <a:pt x="2694" y="545"/>
                  </a:lnTo>
                  <a:lnTo>
                    <a:pt x="2962" y="545"/>
                  </a:lnTo>
                  <a:close/>
                  <a:moveTo>
                    <a:pt x="3515" y="812"/>
                  </a:moveTo>
                  <a:lnTo>
                    <a:pt x="3248" y="812"/>
                  </a:lnTo>
                  <a:lnTo>
                    <a:pt x="3248" y="545"/>
                  </a:lnTo>
                  <a:lnTo>
                    <a:pt x="3515" y="545"/>
                  </a:lnTo>
                  <a:close/>
                  <a:moveTo>
                    <a:pt x="4050" y="812"/>
                  </a:moveTo>
                  <a:lnTo>
                    <a:pt x="3783" y="812"/>
                  </a:lnTo>
                  <a:lnTo>
                    <a:pt x="3783" y="545"/>
                  </a:lnTo>
                  <a:lnTo>
                    <a:pt x="4050" y="545"/>
                  </a:lnTo>
                  <a:close/>
                  <a:moveTo>
                    <a:pt x="4586" y="0"/>
                  </a:moveTo>
                  <a:lnTo>
                    <a:pt x="0" y="0"/>
                  </a:lnTo>
                  <a:lnTo>
                    <a:pt x="0" y="1347"/>
                  </a:lnTo>
                  <a:lnTo>
                    <a:pt x="1811" y="1347"/>
                  </a:lnTo>
                  <a:lnTo>
                    <a:pt x="2498" y="2043"/>
                  </a:lnTo>
                  <a:lnTo>
                    <a:pt x="3453" y="2043"/>
                  </a:lnTo>
                  <a:lnTo>
                    <a:pt x="2757" y="1347"/>
                  </a:lnTo>
                  <a:lnTo>
                    <a:pt x="4586" y="134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4029226" y="3739437"/>
              <a:ext cx="157214" cy="85292"/>
            </a:xfrm>
            <a:custGeom>
              <a:rect b="b" l="l" r="r" t="t"/>
              <a:pathLst>
                <a:path extrusionOk="0" h="804" w="1482">
                  <a:moveTo>
                    <a:pt x="1" y="1"/>
                  </a:moveTo>
                  <a:lnTo>
                    <a:pt x="1" y="804"/>
                  </a:lnTo>
                  <a:lnTo>
                    <a:pt x="268" y="804"/>
                  </a:lnTo>
                  <a:lnTo>
                    <a:pt x="268" y="268"/>
                  </a:lnTo>
                  <a:lnTo>
                    <a:pt x="1214" y="268"/>
                  </a:lnTo>
                  <a:lnTo>
                    <a:pt x="1214" y="804"/>
                  </a:lnTo>
                  <a:lnTo>
                    <a:pt x="1481" y="804"/>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2"/>
            <p:cNvSpPr/>
            <p:nvPr/>
          </p:nvSpPr>
          <p:spPr>
            <a:xfrm>
              <a:off x="4160770" y="3582328"/>
              <a:ext cx="228183" cy="71077"/>
            </a:xfrm>
            <a:custGeom>
              <a:rect b="b" l="l" r="r" t="t"/>
              <a:pathLst>
                <a:path extrusionOk="0" h="670" w="2151">
                  <a:moveTo>
                    <a:pt x="1803" y="1"/>
                  </a:moveTo>
                  <a:lnTo>
                    <a:pt x="1" y="1"/>
                  </a:lnTo>
                  <a:cubicBezTo>
                    <a:pt x="72" y="90"/>
                    <a:pt x="108" y="206"/>
                    <a:pt x="108" y="331"/>
                  </a:cubicBezTo>
                  <a:lnTo>
                    <a:pt x="108" y="670"/>
                  </a:lnTo>
                  <a:lnTo>
                    <a:pt x="1803" y="670"/>
                  </a:lnTo>
                  <a:cubicBezTo>
                    <a:pt x="1999" y="670"/>
                    <a:pt x="2151" y="509"/>
                    <a:pt x="2142" y="313"/>
                  </a:cubicBezTo>
                  <a:cubicBezTo>
                    <a:pt x="2133" y="144"/>
                    <a:pt x="1972" y="1"/>
                    <a:pt x="1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2"/>
            <p:cNvSpPr/>
            <p:nvPr/>
          </p:nvSpPr>
          <p:spPr>
            <a:xfrm>
              <a:off x="4071766" y="3580525"/>
              <a:ext cx="72030" cy="129742"/>
            </a:xfrm>
            <a:custGeom>
              <a:rect b="b" l="l" r="r" t="t"/>
              <a:pathLst>
                <a:path extrusionOk="0" h="1223" w="679">
                  <a:moveTo>
                    <a:pt x="679" y="348"/>
                  </a:moveTo>
                  <a:cubicBezTo>
                    <a:pt x="679" y="161"/>
                    <a:pt x="518" y="0"/>
                    <a:pt x="322" y="18"/>
                  </a:cubicBezTo>
                  <a:cubicBezTo>
                    <a:pt x="144" y="27"/>
                    <a:pt x="1" y="187"/>
                    <a:pt x="1" y="357"/>
                  </a:cubicBezTo>
                  <a:lnTo>
                    <a:pt x="1" y="1222"/>
                  </a:lnTo>
                  <a:lnTo>
                    <a:pt x="679" y="122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62"/>
          <p:cNvGrpSpPr/>
          <p:nvPr/>
        </p:nvGrpSpPr>
        <p:grpSpPr>
          <a:xfrm>
            <a:off x="4717283" y="3338230"/>
            <a:ext cx="424966" cy="485551"/>
            <a:chOff x="4717283" y="3338230"/>
            <a:chExt cx="424966" cy="485551"/>
          </a:xfrm>
        </p:grpSpPr>
        <p:sp>
          <p:nvSpPr>
            <p:cNvPr id="1197" name="Google Shape;1197;p62"/>
            <p:cNvSpPr/>
            <p:nvPr/>
          </p:nvSpPr>
          <p:spPr>
            <a:xfrm>
              <a:off x="4816577" y="3437524"/>
              <a:ext cx="72030" cy="135471"/>
            </a:xfrm>
            <a:custGeom>
              <a:rect b="b" l="l" r="r" t="t"/>
              <a:pathLst>
                <a:path extrusionOk="0" h="1277" w="679">
                  <a:moveTo>
                    <a:pt x="679" y="750"/>
                  </a:moveTo>
                  <a:lnTo>
                    <a:pt x="679" y="1"/>
                  </a:lnTo>
                  <a:cubicBezTo>
                    <a:pt x="295" y="63"/>
                    <a:pt x="1" y="402"/>
                    <a:pt x="1" y="804"/>
                  </a:cubicBezTo>
                  <a:cubicBezTo>
                    <a:pt x="1" y="982"/>
                    <a:pt x="63" y="1143"/>
                    <a:pt x="152" y="12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4916932" y="3438479"/>
              <a:ext cx="71075" cy="70228"/>
            </a:xfrm>
            <a:custGeom>
              <a:rect b="b" l="l" r="r" t="t"/>
              <a:pathLst>
                <a:path extrusionOk="0" h="662" w="670">
                  <a:moveTo>
                    <a:pt x="0" y="661"/>
                  </a:moveTo>
                  <a:lnTo>
                    <a:pt x="670" y="661"/>
                  </a:lnTo>
                  <a:cubicBezTo>
                    <a:pt x="616" y="322"/>
                    <a:pt x="348" y="5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4852539" y="3536924"/>
              <a:ext cx="135467" cy="72032"/>
            </a:xfrm>
            <a:custGeom>
              <a:rect b="b" l="l" r="r" t="t"/>
              <a:pathLst>
                <a:path extrusionOk="0" h="679" w="1277">
                  <a:moveTo>
                    <a:pt x="527" y="1"/>
                  </a:moveTo>
                  <a:lnTo>
                    <a:pt x="1" y="527"/>
                  </a:lnTo>
                  <a:cubicBezTo>
                    <a:pt x="135" y="625"/>
                    <a:pt x="295" y="679"/>
                    <a:pt x="474" y="679"/>
                  </a:cubicBezTo>
                  <a:cubicBezTo>
                    <a:pt x="875" y="679"/>
                    <a:pt x="1205" y="384"/>
                    <a:pt x="1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2"/>
            <p:cNvSpPr/>
            <p:nvPr/>
          </p:nvSpPr>
          <p:spPr>
            <a:xfrm>
              <a:off x="4717283" y="3338230"/>
              <a:ext cx="424966" cy="485551"/>
            </a:xfrm>
            <a:custGeom>
              <a:rect b="b" l="l" r="r" t="t"/>
              <a:pathLst>
                <a:path extrusionOk="0" h="4577" w="4006">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2"/>
          <p:cNvGrpSpPr/>
          <p:nvPr/>
        </p:nvGrpSpPr>
        <p:grpSpPr>
          <a:xfrm>
            <a:off x="5400565" y="3337276"/>
            <a:ext cx="486497" cy="487456"/>
            <a:chOff x="5400565" y="3337276"/>
            <a:chExt cx="486497" cy="487456"/>
          </a:xfrm>
        </p:grpSpPr>
        <p:sp>
          <p:nvSpPr>
            <p:cNvPr id="1202" name="Google Shape;1202;p62"/>
            <p:cNvSpPr/>
            <p:nvPr/>
          </p:nvSpPr>
          <p:spPr>
            <a:xfrm>
              <a:off x="5524471" y="3429038"/>
              <a:ext cx="238580" cy="303934"/>
            </a:xfrm>
            <a:custGeom>
              <a:rect b="b" l="l" r="r" t="t"/>
              <a:pathLst>
                <a:path extrusionOk="0" h="2865" w="2249">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2"/>
            <p:cNvSpPr/>
            <p:nvPr/>
          </p:nvSpPr>
          <p:spPr>
            <a:xfrm>
              <a:off x="5601169" y="3553049"/>
              <a:ext cx="28430" cy="28431"/>
            </a:xfrm>
            <a:custGeom>
              <a:rect b="b" l="l" r="r" t="t"/>
              <a:pathLst>
                <a:path extrusionOk="0" h="268" w="268">
                  <a:moveTo>
                    <a:pt x="0" y="0"/>
                  </a:moveTo>
                  <a:lnTo>
                    <a:pt x="268" y="0"/>
                  </a:lnTo>
                  <a:lnTo>
                    <a:pt x="268"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2"/>
            <p:cNvSpPr/>
            <p:nvPr/>
          </p:nvSpPr>
          <p:spPr>
            <a:xfrm>
              <a:off x="5791376" y="3537879"/>
              <a:ext cx="95686" cy="29492"/>
            </a:xfrm>
            <a:custGeom>
              <a:rect b="b" l="l" r="r" t="t"/>
              <a:pathLst>
                <a:path extrusionOk="0" h="278" w="902">
                  <a:moveTo>
                    <a:pt x="1" y="1"/>
                  </a:moveTo>
                  <a:lnTo>
                    <a:pt x="902" y="1"/>
                  </a:lnTo>
                  <a:lnTo>
                    <a:pt x="902" y="277"/>
                  </a:lnTo>
                  <a:lnTo>
                    <a:pt x="1"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5601169" y="3337276"/>
              <a:ext cx="28430" cy="84338"/>
            </a:xfrm>
            <a:custGeom>
              <a:rect b="b" l="l" r="r" t="t"/>
              <a:pathLst>
                <a:path extrusionOk="0" h="795" w="268">
                  <a:moveTo>
                    <a:pt x="0" y="794"/>
                  </a:moveTo>
                  <a:lnTo>
                    <a:pt x="268" y="634"/>
                  </a:lnTo>
                  <a:lnTo>
                    <a:pt x="268"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2"/>
            <p:cNvSpPr/>
            <p:nvPr/>
          </p:nvSpPr>
          <p:spPr>
            <a:xfrm>
              <a:off x="5791376" y="3595588"/>
              <a:ext cx="95686" cy="28537"/>
            </a:xfrm>
            <a:custGeom>
              <a:rect b="b" l="l" r="r" t="t"/>
              <a:pathLst>
                <a:path extrusionOk="0" h="269" w="902">
                  <a:moveTo>
                    <a:pt x="1" y="1"/>
                  </a:moveTo>
                  <a:lnTo>
                    <a:pt x="902" y="1"/>
                  </a:lnTo>
                  <a:lnTo>
                    <a:pt x="902"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2"/>
            <p:cNvSpPr/>
            <p:nvPr/>
          </p:nvSpPr>
          <p:spPr>
            <a:xfrm>
              <a:off x="5400565" y="3595588"/>
              <a:ext cx="95686" cy="28537"/>
            </a:xfrm>
            <a:custGeom>
              <a:rect b="b" l="l" r="r" t="t"/>
              <a:pathLst>
                <a:path extrusionOk="0" h="269" w="902">
                  <a:moveTo>
                    <a:pt x="0" y="1"/>
                  </a:moveTo>
                  <a:lnTo>
                    <a:pt x="901" y="1"/>
                  </a:lnTo>
                  <a:lnTo>
                    <a:pt x="901"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5400565" y="3537879"/>
              <a:ext cx="95686" cy="29492"/>
            </a:xfrm>
            <a:custGeom>
              <a:rect b="b" l="l" r="r" t="t"/>
              <a:pathLst>
                <a:path extrusionOk="0" h="278" w="902">
                  <a:moveTo>
                    <a:pt x="0" y="1"/>
                  </a:moveTo>
                  <a:lnTo>
                    <a:pt x="901" y="1"/>
                  </a:lnTo>
                  <a:lnTo>
                    <a:pt x="901"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5400565" y="3652449"/>
              <a:ext cx="172278" cy="172282"/>
            </a:xfrm>
            <a:custGeom>
              <a:rect b="b" l="l" r="r" t="t"/>
              <a:pathLst>
                <a:path extrusionOk="0" h="1624" w="1624">
                  <a:moveTo>
                    <a:pt x="1624" y="678"/>
                  </a:moveTo>
                  <a:lnTo>
                    <a:pt x="901" y="268"/>
                  </a:lnTo>
                  <a:lnTo>
                    <a:pt x="901" y="0"/>
                  </a:lnTo>
                  <a:lnTo>
                    <a:pt x="0" y="0"/>
                  </a:lnTo>
                  <a:lnTo>
                    <a:pt x="0" y="1624"/>
                  </a:lnTo>
                  <a:lnTo>
                    <a:pt x="1624" y="162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5714678" y="3337276"/>
              <a:ext cx="172384" cy="172282"/>
            </a:xfrm>
            <a:custGeom>
              <a:rect b="b" l="l" r="r" t="t"/>
              <a:pathLst>
                <a:path extrusionOk="0" h="1624" w="1625">
                  <a:moveTo>
                    <a:pt x="1" y="946"/>
                  </a:moveTo>
                  <a:lnTo>
                    <a:pt x="724" y="1365"/>
                  </a:lnTo>
                  <a:lnTo>
                    <a:pt x="724" y="1624"/>
                  </a:lnTo>
                  <a:lnTo>
                    <a:pt x="1625" y="1624"/>
                  </a:lnTo>
                  <a:lnTo>
                    <a:pt x="1625"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5601169" y="3740392"/>
              <a:ext cx="28430" cy="84338"/>
            </a:xfrm>
            <a:custGeom>
              <a:rect b="b" l="l" r="r" t="t"/>
              <a:pathLst>
                <a:path extrusionOk="0" h="795" w="268">
                  <a:moveTo>
                    <a:pt x="268" y="161"/>
                  </a:moveTo>
                  <a:lnTo>
                    <a:pt x="0" y="1"/>
                  </a:lnTo>
                  <a:lnTo>
                    <a:pt x="0" y="795"/>
                  </a:lnTo>
                  <a:lnTo>
                    <a:pt x="268" y="79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2"/>
            <p:cNvSpPr/>
            <p:nvPr/>
          </p:nvSpPr>
          <p:spPr>
            <a:xfrm>
              <a:off x="5714678" y="3652449"/>
              <a:ext cx="172384" cy="172282"/>
            </a:xfrm>
            <a:custGeom>
              <a:rect b="b" l="l" r="r" t="t"/>
              <a:pathLst>
                <a:path extrusionOk="0" h="1624" w="1625">
                  <a:moveTo>
                    <a:pt x="724" y="0"/>
                  </a:moveTo>
                  <a:lnTo>
                    <a:pt x="724" y="268"/>
                  </a:lnTo>
                  <a:lnTo>
                    <a:pt x="1" y="678"/>
                  </a:lnTo>
                  <a:lnTo>
                    <a:pt x="1" y="1624"/>
                  </a:lnTo>
                  <a:lnTo>
                    <a:pt x="1625" y="1624"/>
                  </a:lnTo>
                  <a:lnTo>
                    <a:pt x="1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2"/>
            <p:cNvSpPr/>
            <p:nvPr/>
          </p:nvSpPr>
          <p:spPr>
            <a:xfrm>
              <a:off x="5657923" y="3740392"/>
              <a:ext cx="28536" cy="84338"/>
            </a:xfrm>
            <a:custGeom>
              <a:rect b="b" l="l" r="r" t="t"/>
              <a:pathLst>
                <a:path extrusionOk="0" h="795" w="269">
                  <a:moveTo>
                    <a:pt x="268" y="1"/>
                  </a:moveTo>
                  <a:lnTo>
                    <a:pt x="1" y="161"/>
                  </a:lnTo>
                  <a:lnTo>
                    <a:pt x="1" y="795"/>
                  </a:lnTo>
                  <a:lnTo>
                    <a:pt x="268" y="79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2"/>
            <p:cNvSpPr/>
            <p:nvPr/>
          </p:nvSpPr>
          <p:spPr>
            <a:xfrm>
              <a:off x="5400565" y="3337276"/>
              <a:ext cx="172278" cy="172282"/>
            </a:xfrm>
            <a:custGeom>
              <a:rect b="b" l="l" r="r" t="t"/>
              <a:pathLst>
                <a:path extrusionOk="0" h="1624" w="1624">
                  <a:moveTo>
                    <a:pt x="901" y="1624"/>
                  </a:moveTo>
                  <a:lnTo>
                    <a:pt x="901" y="1365"/>
                  </a:lnTo>
                  <a:lnTo>
                    <a:pt x="1624" y="946"/>
                  </a:lnTo>
                  <a:lnTo>
                    <a:pt x="1624" y="0"/>
                  </a:lnTo>
                  <a:lnTo>
                    <a:pt x="0" y="0"/>
                  </a:lnTo>
                  <a:lnTo>
                    <a:pt x="0" y="162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2"/>
            <p:cNvSpPr/>
            <p:nvPr/>
          </p:nvSpPr>
          <p:spPr>
            <a:xfrm>
              <a:off x="5657923" y="3337276"/>
              <a:ext cx="28536" cy="84338"/>
            </a:xfrm>
            <a:custGeom>
              <a:rect b="b" l="l" r="r" t="t"/>
              <a:pathLst>
                <a:path extrusionOk="0" h="795" w="269">
                  <a:moveTo>
                    <a:pt x="1" y="634"/>
                  </a:moveTo>
                  <a:lnTo>
                    <a:pt x="268" y="794"/>
                  </a:lnTo>
                  <a:lnTo>
                    <a:pt x="268"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2"/>
          <p:cNvGrpSpPr/>
          <p:nvPr/>
        </p:nvGrpSpPr>
        <p:grpSpPr>
          <a:xfrm>
            <a:off x="6114082" y="3380770"/>
            <a:ext cx="487449" cy="401426"/>
            <a:chOff x="6114082" y="3380770"/>
            <a:chExt cx="487449" cy="401426"/>
          </a:xfrm>
        </p:grpSpPr>
        <p:sp>
          <p:nvSpPr>
            <p:cNvPr id="1217" name="Google Shape;1217;p62"/>
            <p:cNvSpPr/>
            <p:nvPr/>
          </p:nvSpPr>
          <p:spPr>
            <a:xfrm>
              <a:off x="6313731" y="3528438"/>
              <a:ext cx="29491" cy="106085"/>
            </a:xfrm>
            <a:custGeom>
              <a:rect b="b" l="l" r="r" t="t"/>
              <a:pathLst>
                <a:path extrusionOk="0" h="1000" w="278">
                  <a:moveTo>
                    <a:pt x="277" y="1000"/>
                  </a:moveTo>
                  <a:lnTo>
                    <a:pt x="277" y="0"/>
                  </a:lnTo>
                  <a:cubicBezTo>
                    <a:pt x="117" y="54"/>
                    <a:pt x="1" y="215"/>
                    <a:pt x="1" y="393"/>
                  </a:cubicBezTo>
                  <a:lnTo>
                    <a:pt x="1" y="607"/>
                  </a:lnTo>
                  <a:cubicBezTo>
                    <a:pt x="1" y="785"/>
                    <a:pt x="117" y="937"/>
                    <a:pt x="277" y="10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6371546" y="3528438"/>
              <a:ext cx="30340" cy="106085"/>
            </a:xfrm>
            <a:custGeom>
              <a:rect b="b" l="l" r="r" t="t"/>
              <a:pathLst>
                <a:path extrusionOk="0" h="1000" w="286">
                  <a:moveTo>
                    <a:pt x="0" y="1000"/>
                  </a:moveTo>
                  <a:cubicBezTo>
                    <a:pt x="170" y="937"/>
                    <a:pt x="286" y="785"/>
                    <a:pt x="286" y="607"/>
                  </a:cubicBezTo>
                  <a:lnTo>
                    <a:pt x="286" y="393"/>
                  </a:lnTo>
                  <a:cubicBezTo>
                    <a:pt x="286" y="215"/>
                    <a:pt x="170" y="5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6313731" y="3380770"/>
              <a:ext cx="88155" cy="28537"/>
            </a:xfrm>
            <a:custGeom>
              <a:rect b="b" l="l" r="r" t="t"/>
              <a:pathLst>
                <a:path extrusionOk="0" h="269" w="831">
                  <a:moveTo>
                    <a:pt x="1" y="1"/>
                  </a:moveTo>
                  <a:lnTo>
                    <a:pt x="831" y="1"/>
                  </a:lnTo>
                  <a:lnTo>
                    <a:pt x="831"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6114082" y="3380770"/>
              <a:ext cx="487449" cy="401426"/>
            </a:xfrm>
            <a:custGeom>
              <a:rect b="b" l="l" r="r" t="t"/>
              <a:pathLst>
                <a:path extrusionOk="0" h="3784" w="4595">
                  <a:moveTo>
                    <a:pt x="2980" y="1794"/>
                  </a:moveTo>
                  <a:lnTo>
                    <a:pt x="2980" y="1990"/>
                  </a:lnTo>
                  <a:cubicBezTo>
                    <a:pt x="2980" y="2374"/>
                    <a:pt x="2668" y="2686"/>
                    <a:pt x="2284" y="2677"/>
                  </a:cubicBezTo>
                  <a:cubicBezTo>
                    <a:pt x="1919" y="2677"/>
                    <a:pt x="1615" y="2374"/>
                    <a:pt x="1615" y="1999"/>
                  </a:cubicBezTo>
                  <a:lnTo>
                    <a:pt x="1615" y="1785"/>
                  </a:lnTo>
                  <a:cubicBezTo>
                    <a:pt x="1615" y="1410"/>
                    <a:pt x="1919" y="1107"/>
                    <a:pt x="2284" y="1098"/>
                  </a:cubicBezTo>
                  <a:cubicBezTo>
                    <a:pt x="2668" y="1098"/>
                    <a:pt x="2980" y="1410"/>
                    <a:pt x="2980" y="1794"/>
                  </a:cubicBezTo>
                  <a:close/>
                  <a:moveTo>
                    <a:pt x="2427" y="3516"/>
                  </a:moveTo>
                  <a:lnTo>
                    <a:pt x="2159" y="3516"/>
                  </a:lnTo>
                  <a:lnTo>
                    <a:pt x="2159" y="3239"/>
                  </a:lnTo>
                  <a:lnTo>
                    <a:pt x="2427" y="3239"/>
                  </a:lnTo>
                  <a:close/>
                  <a:moveTo>
                    <a:pt x="4595" y="2026"/>
                  </a:moveTo>
                  <a:lnTo>
                    <a:pt x="4595" y="1758"/>
                  </a:lnTo>
                  <a:lnTo>
                    <a:pt x="3515" y="1758"/>
                  </a:lnTo>
                  <a:lnTo>
                    <a:pt x="3515" y="1482"/>
                  </a:lnTo>
                  <a:lnTo>
                    <a:pt x="4327" y="1482"/>
                  </a:lnTo>
                  <a:lnTo>
                    <a:pt x="4327" y="1214"/>
                  </a:lnTo>
                  <a:lnTo>
                    <a:pt x="3515" y="1214"/>
                  </a:lnTo>
                  <a:lnTo>
                    <a:pt x="3515" y="1"/>
                  </a:lnTo>
                  <a:lnTo>
                    <a:pt x="2980" y="1"/>
                  </a:lnTo>
                  <a:lnTo>
                    <a:pt x="2980" y="536"/>
                  </a:lnTo>
                  <a:lnTo>
                    <a:pt x="1615" y="536"/>
                  </a:lnTo>
                  <a:lnTo>
                    <a:pt x="1615" y="1"/>
                  </a:lnTo>
                  <a:lnTo>
                    <a:pt x="1080" y="1"/>
                  </a:lnTo>
                  <a:lnTo>
                    <a:pt x="1080" y="1214"/>
                  </a:lnTo>
                  <a:lnTo>
                    <a:pt x="268" y="1214"/>
                  </a:lnTo>
                  <a:lnTo>
                    <a:pt x="268" y="1482"/>
                  </a:lnTo>
                  <a:lnTo>
                    <a:pt x="1080" y="1482"/>
                  </a:lnTo>
                  <a:lnTo>
                    <a:pt x="1080" y="1758"/>
                  </a:lnTo>
                  <a:lnTo>
                    <a:pt x="1" y="1758"/>
                  </a:lnTo>
                  <a:lnTo>
                    <a:pt x="1" y="2026"/>
                  </a:lnTo>
                  <a:lnTo>
                    <a:pt x="1080" y="2026"/>
                  </a:lnTo>
                  <a:lnTo>
                    <a:pt x="1080" y="2293"/>
                  </a:lnTo>
                  <a:lnTo>
                    <a:pt x="268" y="2293"/>
                  </a:lnTo>
                  <a:lnTo>
                    <a:pt x="268" y="2561"/>
                  </a:lnTo>
                  <a:lnTo>
                    <a:pt x="1080" y="2561"/>
                  </a:lnTo>
                  <a:lnTo>
                    <a:pt x="1080" y="3783"/>
                  </a:lnTo>
                  <a:lnTo>
                    <a:pt x="3515" y="3783"/>
                  </a:lnTo>
                  <a:lnTo>
                    <a:pt x="3515" y="2561"/>
                  </a:lnTo>
                  <a:lnTo>
                    <a:pt x="4327" y="2561"/>
                  </a:lnTo>
                  <a:lnTo>
                    <a:pt x="4327" y="2293"/>
                  </a:lnTo>
                  <a:lnTo>
                    <a:pt x="3515" y="2293"/>
                  </a:lnTo>
                  <a:lnTo>
                    <a:pt x="3515" y="202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62"/>
          <p:cNvGrpSpPr/>
          <p:nvPr/>
        </p:nvGrpSpPr>
        <p:grpSpPr>
          <a:xfrm>
            <a:off x="6871198" y="3337276"/>
            <a:ext cx="401310" cy="487454"/>
            <a:chOff x="6871198" y="3337276"/>
            <a:chExt cx="401310" cy="487454"/>
          </a:xfrm>
        </p:grpSpPr>
        <p:sp>
          <p:nvSpPr>
            <p:cNvPr id="1222" name="Google Shape;1222;p62"/>
            <p:cNvSpPr/>
            <p:nvPr/>
          </p:nvSpPr>
          <p:spPr>
            <a:xfrm>
              <a:off x="7043478" y="3337276"/>
              <a:ext cx="28430" cy="28431"/>
            </a:xfrm>
            <a:custGeom>
              <a:rect b="b" l="l" r="r" t="t"/>
              <a:pathLst>
                <a:path extrusionOk="0" h="268" w="268">
                  <a:moveTo>
                    <a:pt x="0" y="0"/>
                  </a:moveTo>
                  <a:lnTo>
                    <a:pt x="268" y="0"/>
                  </a:lnTo>
                  <a:lnTo>
                    <a:pt x="268" y="268"/>
                  </a:lnTo>
                  <a:lnTo>
                    <a:pt x="0"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6985662" y="3365706"/>
              <a:ext cx="29491" cy="29386"/>
            </a:xfrm>
            <a:custGeom>
              <a:rect b="b" l="l" r="r" t="t"/>
              <a:pathLst>
                <a:path extrusionOk="0" h="277" w="278">
                  <a:moveTo>
                    <a:pt x="1" y="0"/>
                  </a:moveTo>
                  <a:lnTo>
                    <a:pt x="277" y="0"/>
                  </a:lnTo>
                  <a:lnTo>
                    <a:pt x="277" y="277"/>
                  </a:lnTo>
                  <a:lnTo>
                    <a:pt x="1"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2"/>
            <p:cNvSpPr/>
            <p:nvPr/>
          </p:nvSpPr>
          <p:spPr>
            <a:xfrm>
              <a:off x="7071802" y="3394985"/>
              <a:ext cx="28536" cy="28537"/>
            </a:xfrm>
            <a:custGeom>
              <a:rect b="b" l="l" r="r" t="t"/>
              <a:pathLst>
                <a:path extrusionOk="0" h="269" w="269">
                  <a:moveTo>
                    <a:pt x="1" y="1"/>
                  </a:moveTo>
                  <a:lnTo>
                    <a:pt x="268" y="1"/>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7128556" y="3365706"/>
              <a:ext cx="28536" cy="29386"/>
            </a:xfrm>
            <a:custGeom>
              <a:rect b="b" l="l" r="r" t="t"/>
              <a:pathLst>
                <a:path extrusionOk="0" h="277" w="269">
                  <a:moveTo>
                    <a:pt x="1" y="0"/>
                  </a:moveTo>
                  <a:lnTo>
                    <a:pt x="269" y="0"/>
                  </a:lnTo>
                  <a:lnTo>
                    <a:pt x="269" y="277"/>
                  </a:lnTo>
                  <a:lnTo>
                    <a:pt x="1"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p:nvPr/>
          </p:nvSpPr>
          <p:spPr>
            <a:xfrm>
              <a:off x="6871198" y="3767868"/>
              <a:ext cx="401310" cy="56862"/>
            </a:xfrm>
            <a:custGeom>
              <a:rect b="b" l="l" r="r" t="t"/>
              <a:pathLst>
                <a:path extrusionOk="0" h="536" w="3783">
                  <a:moveTo>
                    <a:pt x="0" y="0"/>
                  </a:moveTo>
                  <a:lnTo>
                    <a:pt x="3783" y="0"/>
                  </a:lnTo>
                  <a:lnTo>
                    <a:pt x="3783" y="536"/>
                  </a:lnTo>
                  <a:lnTo>
                    <a:pt x="0" y="5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p:nvPr/>
          </p:nvSpPr>
          <p:spPr>
            <a:xfrm>
              <a:off x="6899629" y="3536924"/>
              <a:ext cx="344556" cy="202622"/>
            </a:xfrm>
            <a:custGeom>
              <a:rect b="b" l="l" r="r" t="t"/>
              <a:pathLst>
                <a:path extrusionOk="0" h="1910" w="3248">
                  <a:moveTo>
                    <a:pt x="3247" y="1910"/>
                  </a:moveTo>
                  <a:lnTo>
                    <a:pt x="3247" y="1"/>
                  </a:lnTo>
                  <a:lnTo>
                    <a:pt x="2275" y="1"/>
                  </a:lnTo>
                  <a:lnTo>
                    <a:pt x="2096" y="188"/>
                  </a:lnTo>
                  <a:lnTo>
                    <a:pt x="2096" y="1553"/>
                  </a:lnTo>
                  <a:lnTo>
                    <a:pt x="1160" y="1169"/>
                  </a:lnTo>
                  <a:lnTo>
                    <a:pt x="1160" y="188"/>
                  </a:lnTo>
                  <a:lnTo>
                    <a:pt x="981" y="1"/>
                  </a:lnTo>
                  <a:lnTo>
                    <a:pt x="0" y="1"/>
                  </a:lnTo>
                  <a:lnTo>
                    <a:pt x="0" y="191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6989481" y="3480170"/>
              <a:ext cx="164746" cy="178965"/>
            </a:xfrm>
            <a:custGeom>
              <a:rect b="b" l="l" r="r" t="t"/>
              <a:pathLst>
                <a:path extrusionOk="0" h="1687" w="1553">
                  <a:moveTo>
                    <a:pt x="580" y="625"/>
                  </a:moveTo>
                  <a:lnTo>
                    <a:pt x="580" y="1526"/>
                  </a:lnTo>
                  <a:lnTo>
                    <a:pt x="982" y="1687"/>
                  </a:lnTo>
                  <a:lnTo>
                    <a:pt x="982" y="625"/>
                  </a:lnTo>
                  <a:lnTo>
                    <a:pt x="1553"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62"/>
          <p:cNvGrpSpPr/>
          <p:nvPr/>
        </p:nvGrpSpPr>
        <p:grpSpPr>
          <a:xfrm>
            <a:off x="7542175" y="3337276"/>
            <a:ext cx="487451" cy="487459"/>
            <a:chOff x="7542175" y="3337276"/>
            <a:chExt cx="487451" cy="487459"/>
          </a:xfrm>
        </p:grpSpPr>
        <p:sp>
          <p:nvSpPr>
            <p:cNvPr id="1230" name="Google Shape;1230;p62"/>
            <p:cNvSpPr/>
            <p:nvPr/>
          </p:nvSpPr>
          <p:spPr>
            <a:xfrm>
              <a:off x="7831783" y="3347672"/>
              <a:ext cx="68211" cy="90915"/>
            </a:xfrm>
            <a:custGeom>
              <a:rect b="b" l="l" r="r" t="t"/>
              <a:pathLst>
                <a:path extrusionOk="0" h="857" w="643">
                  <a:moveTo>
                    <a:pt x="0" y="1"/>
                  </a:moveTo>
                  <a:cubicBezTo>
                    <a:pt x="18" y="27"/>
                    <a:pt x="27" y="45"/>
                    <a:pt x="36" y="81"/>
                  </a:cubicBezTo>
                  <a:cubicBezTo>
                    <a:pt x="125" y="295"/>
                    <a:pt x="179" y="563"/>
                    <a:pt x="188" y="857"/>
                  </a:cubicBezTo>
                  <a:lnTo>
                    <a:pt x="643" y="857"/>
                  </a:lnTo>
                  <a:cubicBezTo>
                    <a:pt x="598" y="473"/>
                    <a:pt x="348" y="15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7671809" y="3347672"/>
              <a:ext cx="67362" cy="90915"/>
            </a:xfrm>
            <a:custGeom>
              <a:rect b="b" l="l" r="r" t="t"/>
              <a:pathLst>
                <a:path extrusionOk="0" h="857" w="635">
                  <a:moveTo>
                    <a:pt x="447" y="857"/>
                  </a:moveTo>
                  <a:cubicBezTo>
                    <a:pt x="465" y="563"/>
                    <a:pt x="518" y="295"/>
                    <a:pt x="598" y="81"/>
                  </a:cubicBezTo>
                  <a:cubicBezTo>
                    <a:pt x="607" y="45"/>
                    <a:pt x="625" y="18"/>
                    <a:pt x="634" y="1"/>
                  </a:cubicBezTo>
                  <a:cubicBezTo>
                    <a:pt x="295" y="152"/>
                    <a:pt x="45" y="473"/>
                    <a:pt x="1" y="8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7831783" y="3466909"/>
              <a:ext cx="68211" cy="90915"/>
            </a:xfrm>
            <a:custGeom>
              <a:rect b="b" l="l" r="r" t="t"/>
              <a:pathLst>
                <a:path extrusionOk="0" h="857" w="643">
                  <a:moveTo>
                    <a:pt x="188" y="1"/>
                  </a:moveTo>
                  <a:cubicBezTo>
                    <a:pt x="179" y="295"/>
                    <a:pt x="125" y="563"/>
                    <a:pt x="36" y="777"/>
                  </a:cubicBezTo>
                  <a:cubicBezTo>
                    <a:pt x="27" y="803"/>
                    <a:pt x="18" y="830"/>
                    <a:pt x="0" y="857"/>
                  </a:cubicBezTo>
                  <a:cubicBezTo>
                    <a:pt x="348" y="705"/>
                    <a:pt x="598" y="384"/>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7671809" y="3466909"/>
              <a:ext cx="67362" cy="90915"/>
            </a:xfrm>
            <a:custGeom>
              <a:rect b="b" l="l" r="r" t="t"/>
              <a:pathLst>
                <a:path extrusionOk="0" h="857" w="635">
                  <a:moveTo>
                    <a:pt x="634" y="857"/>
                  </a:moveTo>
                  <a:cubicBezTo>
                    <a:pt x="625" y="830"/>
                    <a:pt x="607" y="803"/>
                    <a:pt x="598" y="777"/>
                  </a:cubicBezTo>
                  <a:cubicBezTo>
                    <a:pt x="518" y="563"/>
                    <a:pt x="465" y="295"/>
                    <a:pt x="447" y="1"/>
                  </a:cubicBezTo>
                  <a:lnTo>
                    <a:pt x="1" y="1"/>
                  </a:lnTo>
                  <a:cubicBezTo>
                    <a:pt x="45" y="384"/>
                    <a:pt x="295" y="705"/>
                    <a:pt x="634" y="8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7747553" y="3337276"/>
              <a:ext cx="75743" cy="101311"/>
            </a:xfrm>
            <a:custGeom>
              <a:rect b="b" l="l" r="r" t="t"/>
              <a:pathLst>
                <a:path extrusionOk="0" h="955" w="714">
                  <a:moveTo>
                    <a:pt x="134" y="277"/>
                  </a:moveTo>
                  <a:cubicBezTo>
                    <a:pt x="63" y="455"/>
                    <a:pt x="18" y="696"/>
                    <a:pt x="0" y="955"/>
                  </a:cubicBezTo>
                  <a:lnTo>
                    <a:pt x="714" y="955"/>
                  </a:lnTo>
                  <a:cubicBezTo>
                    <a:pt x="705" y="696"/>
                    <a:pt x="660" y="455"/>
                    <a:pt x="580" y="277"/>
                  </a:cubicBezTo>
                  <a:cubicBezTo>
                    <a:pt x="500" y="72"/>
                    <a:pt x="411" y="0"/>
                    <a:pt x="357" y="0"/>
                  </a:cubicBezTo>
                  <a:cubicBezTo>
                    <a:pt x="304" y="0"/>
                    <a:pt x="214" y="72"/>
                    <a:pt x="134" y="2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7747553" y="3466909"/>
              <a:ext cx="75743" cy="101417"/>
            </a:xfrm>
            <a:custGeom>
              <a:rect b="b" l="l" r="r" t="t"/>
              <a:pathLst>
                <a:path extrusionOk="0" h="956" w="714">
                  <a:moveTo>
                    <a:pt x="580" y="679"/>
                  </a:moveTo>
                  <a:cubicBezTo>
                    <a:pt x="660" y="491"/>
                    <a:pt x="705" y="259"/>
                    <a:pt x="714" y="1"/>
                  </a:cubicBezTo>
                  <a:lnTo>
                    <a:pt x="0" y="1"/>
                  </a:lnTo>
                  <a:cubicBezTo>
                    <a:pt x="18" y="259"/>
                    <a:pt x="63" y="491"/>
                    <a:pt x="134" y="679"/>
                  </a:cubicBezTo>
                  <a:cubicBezTo>
                    <a:pt x="214" y="884"/>
                    <a:pt x="304" y="955"/>
                    <a:pt x="357" y="955"/>
                  </a:cubicBezTo>
                  <a:cubicBezTo>
                    <a:pt x="411" y="955"/>
                    <a:pt x="500" y="884"/>
                    <a:pt x="580" y="6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7799533" y="3448981"/>
              <a:ext cx="230093" cy="375753"/>
            </a:xfrm>
            <a:custGeom>
              <a:rect b="b" l="l" r="r" t="t"/>
              <a:pathLst>
                <a:path extrusionOk="0" h="3542" w="2169">
                  <a:moveTo>
                    <a:pt x="1919" y="0"/>
                  </a:moveTo>
                  <a:cubicBezTo>
                    <a:pt x="1776" y="0"/>
                    <a:pt x="1660" y="107"/>
                    <a:pt x="1660" y="250"/>
                  </a:cubicBezTo>
                  <a:lnTo>
                    <a:pt x="1660" y="1222"/>
                  </a:lnTo>
                  <a:cubicBezTo>
                    <a:pt x="1660" y="1365"/>
                    <a:pt x="1607" y="1490"/>
                    <a:pt x="1509" y="1588"/>
                  </a:cubicBezTo>
                  <a:lnTo>
                    <a:pt x="1027" y="2070"/>
                  </a:lnTo>
                  <a:lnTo>
                    <a:pt x="840" y="1882"/>
                  </a:lnTo>
                  <a:lnTo>
                    <a:pt x="1321" y="1401"/>
                  </a:lnTo>
                  <a:cubicBezTo>
                    <a:pt x="1419" y="1303"/>
                    <a:pt x="1419" y="1142"/>
                    <a:pt x="1321" y="1044"/>
                  </a:cubicBezTo>
                  <a:cubicBezTo>
                    <a:pt x="1223" y="946"/>
                    <a:pt x="1063" y="946"/>
                    <a:pt x="964" y="1044"/>
                  </a:cubicBezTo>
                  <a:lnTo>
                    <a:pt x="1" y="1998"/>
                  </a:lnTo>
                  <a:lnTo>
                    <a:pt x="1" y="3542"/>
                  </a:lnTo>
                  <a:lnTo>
                    <a:pt x="1241" y="3542"/>
                  </a:lnTo>
                  <a:lnTo>
                    <a:pt x="1241" y="2935"/>
                  </a:lnTo>
                  <a:lnTo>
                    <a:pt x="2169" y="1713"/>
                  </a:lnTo>
                  <a:lnTo>
                    <a:pt x="2169" y="259"/>
                  </a:lnTo>
                  <a:cubicBezTo>
                    <a:pt x="2169" y="125"/>
                    <a:pt x="2062" y="9"/>
                    <a:pt x="1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7542175" y="3448981"/>
              <a:ext cx="229138" cy="375753"/>
            </a:xfrm>
            <a:custGeom>
              <a:rect b="b" l="l" r="r" t="t"/>
              <a:pathLst>
                <a:path extrusionOk="0" h="3542" w="2160">
                  <a:moveTo>
                    <a:pt x="848" y="1044"/>
                  </a:moveTo>
                  <a:cubicBezTo>
                    <a:pt x="732" y="1124"/>
                    <a:pt x="714" y="1267"/>
                    <a:pt x="812" y="1365"/>
                  </a:cubicBezTo>
                  <a:lnTo>
                    <a:pt x="1330" y="1882"/>
                  </a:lnTo>
                  <a:lnTo>
                    <a:pt x="1133" y="2070"/>
                  </a:lnTo>
                  <a:lnTo>
                    <a:pt x="652" y="1588"/>
                  </a:lnTo>
                  <a:cubicBezTo>
                    <a:pt x="554" y="1490"/>
                    <a:pt x="500" y="1365"/>
                    <a:pt x="500" y="1222"/>
                  </a:cubicBezTo>
                  <a:lnTo>
                    <a:pt x="500" y="259"/>
                  </a:lnTo>
                  <a:cubicBezTo>
                    <a:pt x="500" y="125"/>
                    <a:pt x="393" y="9"/>
                    <a:pt x="259" y="0"/>
                  </a:cubicBezTo>
                  <a:cubicBezTo>
                    <a:pt x="116" y="0"/>
                    <a:pt x="0" y="107"/>
                    <a:pt x="0" y="250"/>
                  </a:cubicBezTo>
                  <a:lnTo>
                    <a:pt x="0" y="1713"/>
                  </a:lnTo>
                  <a:lnTo>
                    <a:pt x="919" y="2935"/>
                  </a:lnTo>
                  <a:lnTo>
                    <a:pt x="919" y="3542"/>
                  </a:lnTo>
                  <a:lnTo>
                    <a:pt x="2159" y="3542"/>
                  </a:lnTo>
                  <a:lnTo>
                    <a:pt x="2159" y="1998"/>
                  </a:lnTo>
                  <a:lnTo>
                    <a:pt x="1205" y="1044"/>
                  </a:lnTo>
                  <a:cubicBezTo>
                    <a:pt x="1107" y="946"/>
                    <a:pt x="946" y="946"/>
                    <a:pt x="848" y="1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2"/>
          <p:cNvGrpSpPr/>
          <p:nvPr/>
        </p:nvGrpSpPr>
        <p:grpSpPr>
          <a:xfrm>
            <a:off x="1114375" y="3933464"/>
            <a:ext cx="490313" cy="488412"/>
            <a:chOff x="1114375" y="3933464"/>
            <a:chExt cx="490313" cy="488412"/>
          </a:xfrm>
        </p:grpSpPr>
        <p:sp>
          <p:nvSpPr>
            <p:cNvPr id="1239" name="Google Shape;1239;p62"/>
            <p:cNvSpPr/>
            <p:nvPr/>
          </p:nvSpPr>
          <p:spPr>
            <a:xfrm>
              <a:off x="1316888" y="4019604"/>
              <a:ext cx="28536" cy="28537"/>
            </a:xfrm>
            <a:custGeom>
              <a:rect b="b" l="l" r="r" t="t"/>
              <a:pathLst>
                <a:path extrusionOk="0" h="269" w="269">
                  <a:moveTo>
                    <a:pt x="1" y="0"/>
                  </a:moveTo>
                  <a:lnTo>
                    <a:pt x="268" y="0"/>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1187254" y="3933464"/>
              <a:ext cx="344556" cy="202622"/>
            </a:xfrm>
            <a:custGeom>
              <a:rect b="b" l="l" r="r" t="t"/>
              <a:pathLst>
                <a:path extrusionOk="0" h="1910" w="3248">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2"/>
            <p:cNvSpPr/>
            <p:nvPr/>
          </p:nvSpPr>
          <p:spPr>
            <a:xfrm>
              <a:off x="1114375" y="4164407"/>
              <a:ext cx="490313" cy="257468"/>
            </a:xfrm>
            <a:custGeom>
              <a:rect b="b" l="l" r="r" t="t"/>
              <a:pathLst>
                <a:path extrusionOk="0" h="2427" w="4622">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62"/>
          <p:cNvGrpSpPr/>
          <p:nvPr/>
        </p:nvGrpSpPr>
        <p:grpSpPr>
          <a:xfrm>
            <a:off x="1829907" y="3933464"/>
            <a:ext cx="487451" cy="487456"/>
            <a:chOff x="1829907" y="3933464"/>
            <a:chExt cx="487451" cy="487456"/>
          </a:xfrm>
        </p:grpSpPr>
        <p:sp>
          <p:nvSpPr>
            <p:cNvPr id="1243" name="Google Shape;1243;p62"/>
            <p:cNvSpPr/>
            <p:nvPr/>
          </p:nvSpPr>
          <p:spPr>
            <a:xfrm>
              <a:off x="1829907" y="3933464"/>
              <a:ext cx="201663" cy="201668"/>
            </a:xfrm>
            <a:custGeom>
              <a:rect b="b" l="l" r="r" t="t"/>
              <a:pathLst>
                <a:path extrusionOk="0" h="1901" w="1901">
                  <a:moveTo>
                    <a:pt x="749" y="741"/>
                  </a:moveTo>
                  <a:lnTo>
                    <a:pt x="1900" y="741"/>
                  </a:lnTo>
                  <a:lnTo>
                    <a:pt x="1900" y="1"/>
                  </a:lnTo>
                  <a:lnTo>
                    <a:pt x="0" y="1"/>
                  </a:lnTo>
                  <a:lnTo>
                    <a:pt x="0" y="1901"/>
                  </a:lnTo>
                  <a:lnTo>
                    <a:pt x="749" y="190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2"/>
            <p:cNvSpPr/>
            <p:nvPr/>
          </p:nvSpPr>
          <p:spPr>
            <a:xfrm>
              <a:off x="2116650" y="3933464"/>
              <a:ext cx="200708" cy="200713"/>
            </a:xfrm>
            <a:custGeom>
              <a:rect b="b" l="l" r="r" t="t"/>
              <a:pathLst>
                <a:path extrusionOk="0" h="1892" w="1892">
                  <a:moveTo>
                    <a:pt x="1151" y="750"/>
                  </a:moveTo>
                  <a:lnTo>
                    <a:pt x="1151" y="1892"/>
                  </a:lnTo>
                  <a:lnTo>
                    <a:pt x="1891" y="1892"/>
                  </a:lnTo>
                  <a:lnTo>
                    <a:pt x="1891" y="1"/>
                  </a:lnTo>
                  <a:lnTo>
                    <a:pt x="0" y="1"/>
                  </a:lnTo>
                  <a:lnTo>
                    <a:pt x="0" y="75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2"/>
            <p:cNvSpPr/>
            <p:nvPr/>
          </p:nvSpPr>
          <p:spPr>
            <a:xfrm>
              <a:off x="2116650" y="4220207"/>
              <a:ext cx="200708" cy="200713"/>
            </a:xfrm>
            <a:custGeom>
              <a:rect b="b" l="l" r="r" t="t"/>
              <a:pathLst>
                <a:path extrusionOk="0" h="1892" w="1892">
                  <a:moveTo>
                    <a:pt x="1151" y="1151"/>
                  </a:moveTo>
                  <a:lnTo>
                    <a:pt x="0" y="1151"/>
                  </a:lnTo>
                  <a:lnTo>
                    <a:pt x="0" y="1892"/>
                  </a:lnTo>
                  <a:lnTo>
                    <a:pt x="1891" y="1892"/>
                  </a:lnTo>
                  <a:lnTo>
                    <a:pt x="1891" y="1"/>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p:nvPr/>
          </p:nvSpPr>
          <p:spPr>
            <a:xfrm>
              <a:off x="1829907" y="4220207"/>
              <a:ext cx="201663" cy="200713"/>
            </a:xfrm>
            <a:custGeom>
              <a:rect b="b" l="l" r="r" t="t"/>
              <a:pathLst>
                <a:path extrusionOk="0" h="1892" w="1901">
                  <a:moveTo>
                    <a:pt x="740" y="1151"/>
                  </a:moveTo>
                  <a:lnTo>
                    <a:pt x="740" y="1"/>
                  </a:lnTo>
                  <a:lnTo>
                    <a:pt x="0" y="1"/>
                  </a:lnTo>
                  <a:lnTo>
                    <a:pt x="0" y="1892"/>
                  </a:lnTo>
                  <a:lnTo>
                    <a:pt x="1900" y="1892"/>
                  </a:lnTo>
                  <a:lnTo>
                    <a:pt x="1900" y="115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2"/>
            <p:cNvSpPr/>
            <p:nvPr/>
          </p:nvSpPr>
          <p:spPr>
            <a:xfrm>
              <a:off x="2022873" y="4126536"/>
              <a:ext cx="102370" cy="102266"/>
            </a:xfrm>
            <a:custGeom>
              <a:rect b="b" l="l" r="r" t="t"/>
              <a:pathLst>
                <a:path extrusionOk="0" h="964" w="965">
                  <a:moveTo>
                    <a:pt x="483" y="0"/>
                  </a:moveTo>
                  <a:cubicBezTo>
                    <a:pt x="741" y="0"/>
                    <a:pt x="964" y="215"/>
                    <a:pt x="964" y="482"/>
                  </a:cubicBezTo>
                  <a:cubicBezTo>
                    <a:pt x="964" y="741"/>
                    <a:pt x="741" y="964"/>
                    <a:pt x="483" y="964"/>
                  </a:cubicBezTo>
                  <a:cubicBezTo>
                    <a:pt x="215" y="964"/>
                    <a:pt x="1" y="741"/>
                    <a:pt x="1" y="482"/>
                  </a:cubicBezTo>
                  <a:cubicBezTo>
                    <a:pt x="1" y="215"/>
                    <a:pt x="215" y="0"/>
                    <a:pt x="4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2"/>
            <p:cNvSpPr/>
            <p:nvPr/>
          </p:nvSpPr>
          <p:spPr>
            <a:xfrm>
              <a:off x="1937794" y="4041351"/>
              <a:ext cx="273587" cy="273593"/>
            </a:xfrm>
            <a:custGeom>
              <a:rect b="b" l="l" r="r" t="t"/>
              <a:pathLst>
                <a:path extrusionOk="0" h="2579" w="2579">
                  <a:moveTo>
                    <a:pt x="1418" y="2302"/>
                  </a:moveTo>
                  <a:lnTo>
                    <a:pt x="1151" y="2302"/>
                  </a:lnTo>
                  <a:lnTo>
                    <a:pt x="1151" y="2026"/>
                  </a:lnTo>
                  <a:cubicBezTo>
                    <a:pt x="1044" y="1999"/>
                    <a:pt x="946" y="1963"/>
                    <a:pt x="856" y="1901"/>
                  </a:cubicBezTo>
                  <a:lnTo>
                    <a:pt x="651" y="2097"/>
                  </a:lnTo>
                  <a:lnTo>
                    <a:pt x="464" y="1910"/>
                  </a:lnTo>
                  <a:lnTo>
                    <a:pt x="660" y="1713"/>
                  </a:lnTo>
                  <a:cubicBezTo>
                    <a:pt x="607" y="1624"/>
                    <a:pt x="562" y="1526"/>
                    <a:pt x="544" y="1419"/>
                  </a:cubicBezTo>
                  <a:lnTo>
                    <a:pt x="259" y="1419"/>
                  </a:lnTo>
                  <a:lnTo>
                    <a:pt x="259" y="1151"/>
                  </a:lnTo>
                  <a:lnTo>
                    <a:pt x="544" y="1151"/>
                  </a:lnTo>
                  <a:cubicBezTo>
                    <a:pt x="562" y="1044"/>
                    <a:pt x="607" y="946"/>
                    <a:pt x="660" y="857"/>
                  </a:cubicBezTo>
                  <a:lnTo>
                    <a:pt x="464" y="652"/>
                  </a:lnTo>
                  <a:lnTo>
                    <a:pt x="651" y="464"/>
                  </a:lnTo>
                  <a:lnTo>
                    <a:pt x="856" y="661"/>
                  </a:lnTo>
                  <a:cubicBezTo>
                    <a:pt x="946" y="607"/>
                    <a:pt x="1044" y="563"/>
                    <a:pt x="1151" y="545"/>
                  </a:cubicBezTo>
                  <a:lnTo>
                    <a:pt x="1151" y="259"/>
                  </a:lnTo>
                  <a:lnTo>
                    <a:pt x="1418" y="259"/>
                  </a:lnTo>
                  <a:lnTo>
                    <a:pt x="1418" y="545"/>
                  </a:lnTo>
                  <a:cubicBezTo>
                    <a:pt x="1526" y="563"/>
                    <a:pt x="1624" y="607"/>
                    <a:pt x="1713" y="661"/>
                  </a:cubicBezTo>
                  <a:lnTo>
                    <a:pt x="1909" y="464"/>
                  </a:lnTo>
                  <a:lnTo>
                    <a:pt x="2105" y="652"/>
                  </a:lnTo>
                  <a:lnTo>
                    <a:pt x="1900" y="857"/>
                  </a:lnTo>
                  <a:cubicBezTo>
                    <a:pt x="1963" y="946"/>
                    <a:pt x="2007" y="1044"/>
                    <a:pt x="2025" y="1151"/>
                  </a:cubicBezTo>
                  <a:lnTo>
                    <a:pt x="2302" y="1151"/>
                  </a:lnTo>
                  <a:lnTo>
                    <a:pt x="2302" y="1419"/>
                  </a:lnTo>
                  <a:lnTo>
                    <a:pt x="2025" y="1419"/>
                  </a:lnTo>
                  <a:cubicBezTo>
                    <a:pt x="2007" y="1526"/>
                    <a:pt x="1963" y="1624"/>
                    <a:pt x="1900" y="1713"/>
                  </a:cubicBezTo>
                  <a:lnTo>
                    <a:pt x="2105" y="1910"/>
                  </a:lnTo>
                  <a:lnTo>
                    <a:pt x="1909" y="2097"/>
                  </a:lnTo>
                  <a:lnTo>
                    <a:pt x="1713" y="1901"/>
                  </a:lnTo>
                  <a:cubicBezTo>
                    <a:pt x="1624" y="1963"/>
                    <a:pt x="1526" y="1999"/>
                    <a:pt x="1418" y="2026"/>
                  </a:cubicBezTo>
                  <a:close/>
                  <a:moveTo>
                    <a:pt x="2578" y="1"/>
                  </a:moveTo>
                  <a:lnTo>
                    <a:pt x="0" y="1"/>
                  </a:lnTo>
                  <a:lnTo>
                    <a:pt x="0" y="2579"/>
                  </a:lnTo>
                  <a:lnTo>
                    <a:pt x="2578" y="257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2"/>
          <p:cNvGrpSpPr/>
          <p:nvPr/>
        </p:nvGrpSpPr>
        <p:grpSpPr>
          <a:xfrm>
            <a:off x="2574612" y="3934419"/>
            <a:ext cx="426027" cy="485551"/>
            <a:chOff x="2574612" y="3934419"/>
            <a:chExt cx="426027" cy="485551"/>
          </a:xfrm>
        </p:grpSpPr>
        <p:sp>
          <p:nvSpPr>
            <p:cNvPr id="1250" name="Google Shape;1250;p62"/>
            <p:cNvSpPr/>
            <p:nvPr/>
          </p:nvSpPr>
          <p:spPr>
            <a:xfrm>
              <a:off x="2704352" y="4036577"/>
              <a:ext cx="113614" cy="66409"/>
            </a:xfrm>
            <a:custGeom>
              <a:rect b="b" l="l" r="r" t="t"/>
              <a:pathLst>
                <a:path extrusionOk="0" h="626" w="1071">
                  <a:moveTo>
                    <a:pt x="535" y="625"/>
                  </a:moveTo>
                  <a:lnTo>
                    <a:pt x="1071" y="313"/>
                  </a:lnTo>
                  <a:lnTo>
                    <a:pt x="535" y="1"/>
                  </a:lnTo>
                  <a:lnTo>
                    <a:pt x="0" y="31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2"/>
            <p:cNvSpPr/>
            <p:nvPr/>
          </p:nvSpPr>
          <p:spPr>
            <a:xfrm>
              <a:off x="2690137" y="4094392"/>
              <a:ext cx="56860" cy="98447"/>
            </a:xfrm>
            <a:custGeom>
              <a:rect b="b" l="l" r="r" t="t"/>
              <a:pathLst>
                <a:path extrusionOk="0" h="928" w="536">
                  <a:moveTo>
                    <a:pt x="536" y="312"/>
                  </a:moveTo>
                  <a:lnTo>
                    <a:pt x="0" y="0"/>
                  </a:lnTo>
                  <a:lnTo>
                    <a:pt x="0" y="625"/>
                  </a:lnTo>
                  <a:lnTo>
                    <a:pt x="536" y="9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2"/>
            <p:cNvSpPr/>
            <p:nvPr/>
          </p:nvSpPr>
          <p:spPr>
            <a:xfrm>
              <a:off x="2776276" y="4094392"/>
              <a:ext cx="56860" cy="98447"/>
            </a:xfrm>
            <a:custGeom>
              <a:rect b="b" l="l" r="r" t="t"/>
              <a:pathLst>
                <a:path extrusionOk="0" h="928" w="536">
                  <a:moveTo>
                    <a:pt x="0" y="312"/>
                  </a:moveTo>
                  <a:lnTo>
                    <a:pt x="0" y="928"/>
                  </a:lnTo>
                  <a:lnTo>
                    <a:pt x="535" y="625"/>
                  </a:lnTo>
                  <a:lnTo>
                    <a:pt x="5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2574612" y="3934419"/>
              <a:ext cx="426027" cy="485551"/>
            </a:xfrm>
            <a:custGeom>
              <a:rect b="b" l="l" r="r" t="t"/>
              <a:pathLst>
                <a:path extrusionOk="0" h="4577" w="4016">
                  <a:moveTo>
                    <a:pt x="1767" y="2828"/>
                  </a:moveTo>
                  <a:lnTo>
                    <a:pt x="822" y="2284"/>
                  </a:lnTo>
                  <a:lnTo>
                    <a:pt x="822" y="1196"/>
                  </a:lnTo>
                  <a:lnTo>
                    <a:pt x="1767" y="652"/>
                  </a:lnTo>
                  <a:lnTo>
                    <a:pt x="2704" y="1196"/>
                  </a:lnTo>
                  <a:lnTo>
                    <a:pt x="2704" y="2284"/>
                  </a:lnTo>
                  <a:close/>
                  <a:moveTo>
                    <a:pt x="3516" y="1722"/>
                  </a:moveTo>
                  <a:cubicBezTo>
                    <a:pt x="3498" y="777"/>
                    <a:pt x="2713" y="1"/>
                    <a:pt x="1758" y="1"/>
                  </a:cubicBezTo>
                  <a:cubicBezTo>
                    <a:pt x="786" y="1"/>
                    <a:pt x="1" y="786"/>
                    <a:pt x="1" y="1749"/>
                  </a:cubicBezTo>
                  <a:cubicBezTo>
                    <a:pt x="1" y="2222"/>
                    <a:pt x="197" y="2677"/>
                    <a:pt x="545" y="3007"/>
                  </a:cubicBezTo>
                  <a:lnTo>
                    <a:pt x="545" y="4577"/>
                  </a:lnTo>
                  <a:lnTo>
                    <a:pt x="2695" y="4577"/>
                  </a:lnTo>
                  <a:lnTo>
                    <a:pt x="2695" y="3774"/>
                  </a:lnTo>
                  <a:lnTo>
                    <a:pt x="3516" y="3774"/>
                  </a:lnTo>
                  <a:lnTo>
                    <a:pt x="351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62"/>
          <p:cNvGrpSpPr/>
          <p:nvPr/>
        </p:nvGrpSpPr>
        <p:grpSpPr>
          <a:xfrm>
            <a:off x="3257895" y="3934419"/>
            <a:ext cx="487557" cy="486504"/>
            <a:chOff x="3257895" y="3934419"/>
            <a:chExt cx="487557" cy="486504"/>
          </a:xfrm>
        </p:grpSpPr>
        <p:sp>
          <p:nvSpPr>
            <p:cNvPr id="1255" name="Google Shape;1255;p62"/>
            <p:cNvSpPr/>
            <p:nvPr/>
          </p:nvSpPr>
          <p:spPr>
            <a:xfrm>
              <a:off x="3372465" y="3934419"/>
              <a:ext cx="259372" cy="166660"/>
            </a:xfrm>
            <a:custGeom>
              <a:rect b="b" l="l" r="r" t="t"/>
              <a:pathLst>
                <a:path extrusionOk="0" h="1571" w="2445">
                  <a:moveTo>
                    <a:pt x="518" y="1571"/>
                  </a:moveTo>
                  <a:lnTo>
                    <a:pt x="1909" y="1571"/>
                  </a:lnTo>
                  <a:cubicBezTo>
                    <a:pt x="2186" y="1571"/>
                    <a:pt x="2418" y="1357"/>
                    <a:pt x="2436" y="1080"/>
                  </a:cubicBezTo>
                  <a:cubicBezTo>
                    <a:pt x="2445" y="848"/>
                    <a:pt x="2302" y="643"/>
                    <a:pt x="2088" y="563"/>
                  </a:cubicBezTo>
                  <a:cubicBezTo>
                    <a:pt x="2034" y="241"/>
                    <a:pt x="1758" y="1"/>
                    <a:pt x="1419" y="1"/>
                  </a:cubicBezTo>
                  <a:cubicBezTo>
                    <a:pt x="1267" y="1"/>
                    <a:pt x="1115" y="45"/>
                    <a:pt x="999" y="143"/>
                  </a:cubicBezTo>
                  <a:cubicBezTo>
                    <a:pt x="955" y="134"/>
                    <a:pt x="919" y="134"/>
                    <a:pt x="883" y="134"/>
                  </a:cubicBezTo>
                  <a:cubicBezTo>
                    <a:pt x="616" y="134"/>
                    <a:pt x="402" y="322"/>
                    <a:pt x="348" y="563"/>
                  </a:cubicBezTo>
                  <a:cubicBezTo>
                    <a:pt x="143" y="634"/>
                    <a:pt x="0" y="830"/>
                    <a:pt x="0" y="1053"/>
                  </a:cubicBezTo>
                  <a:cubicBezTo>
                    <a:pt x="0" y="1339"/>
                    <a:pt x="232" y="1571"/>
                    <a:pt x="518" y="15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2"/>
            <p:cNvSpPr/>
            <p:nvPr/>
          </p:nvSpPr>
          <p:spPr>
            <a:xfrm>
              <a:off x="3516314" y="4045170"/>
              <a:ext cx="229138" cy="375753"/>
            </a:xfrm>
            <a:custGeom>
              <a:rect b="b" l="l" r="r" t="t"/>
              <a:pathLst>
                <a:path extrusionOk="0" h="3542" w="2160">
                  <a:moveTo>
                    <a:pt x="1918" y="0"/>
                  </a:moveTo>
                  <a:cubicBezTo>
                    <a:pt x="1776" y="0"/>
                    <a:pt x="1660" y="107"/>
                    <a:pt x="1660" y="250"/>
                  </a:cubicBezTo>
                  <a:lnTo>
                    <a:pt x="1660" y="1222"/>
                  </a:lnTo>
                  <a:cubicBezTo>
                    <a:pt x="1660" y="1365"/>
                    <a:pt x="1606" y="1490"/>
                    <a:pt x="1508" y="1588"/>
                  </a:cubicBezTo>
                  <a:lnTo>
                    <a:pt x="1026" y="2070"/>
                  </a:lnTo>
                  <a:lnTo>
                    <a:pt x="830" y="1883"/>
                  </a:lnTo>
                  <a:lnTo>
                    <a:pt x="1312" y="1401"/>
                  </a:lnTo>
                  <a:cubicBezTo>
                    <a:pt x="1410" y="1303"/>
                    <a:pt x="1410" y="1142"/>
                    <a:pt x="1312" y="1044"/>
                  </a:cubicBezTo>
                  <a:cubicBezTo>
                    <a:pt x="1214" y="946"/>
                    <a:pt x="1053" y="946"/>
                    <a:pt x="955" y="1044"/>
                  </a:cubicBezTo>
                  <a:lnTo>
                    <a:pt x="0" y="1999"/>
                  </a:lnTo>
                  <a:lnTo>
                    <a:pt x="0" y="3542"/>
                  </a:lnTo>
                  <a:lnTo>
                    <a:pt x="1231" y="3542"/>
                  </a:lnTo>
                  <a:lnTo>
                    <a:pt x="1231" y="2935"/>
                  </a:lnTo>
                  <a:lnTo>
                    <a:pt x="2159" y="1713"/>
                  </a:lnTo>
                  <a:lnTo>
                    <a:pt x="2159" y="259"/>
                  </a:lnTo>
                  <a:cubicBezTo>
                    <a:pt x="2159" y="116"/>
                    <a:pt x="2052" y="0"/>
                    <a:pt x="1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2"/>
            <p:cNvSpPr/>
            <p:nvPr/>
          </p:nvSpPr>
          <p:spPr>
            <a:xfrm>
              <a:off x="3257895" y="4045170"/>
              <a:ext cx="230093" cy="375753"/>
            </a:xfrm>
            <a:custGeom>
              <a:rect b="b" l="l" r="r" t="t"/>
              <a:pathLst>
                <a:path extrusionOk="0" h="3542" w="2169">
                  <a:moveTo>
                    <a:pt x="848" y="1044"/>
                  </a:moveTo>
                  <a:cubicBezTo>
                    <a:pt x="732" y="1124"/>
                    <a:pt x="715" y="1267"/>
                    <a:pt x="822" y="1365"/>
                  </a:cubicBezTo>
                  <a:lnTo>
                    <a:pt x="1330" y="1883"/>
                  </a:lnTo>
                  <a:lnTo>
                    <a:pt x="1143" y="2070"/>
                  </a:lnTo>
                  <a:lnTo>
                    <a:pt x="661" y="1588"/>
                  </a:lnTo>
                  <a:cubicBezTo>
                    <a:pt x="563" y="1490"/>
                    <a:pt x="509" y="1365"/>
                    <a:pt x="509" y="1222"/>
                  </a:cubicBezTo>
                  <a:lnTo>
                    <a:pt x="509" y="259"/>
                  </a:lnTo>
                  <a:cubicBezTo>
                    <a:pt x="509" y="116"/>
                    <a:pt x="402" y="0"/>
                    <a:pt x="260" y="0"/>
                  </a:cubicBezTo>
                  <a:cubicBezTo>
                    <a:pt x="117" y="0"/>
                    <a:pt x="1" y="107"/>
                    <a:pt x="1" y="250"/>
                  </a:cubicBezTo>
                  <a:lnTo>
                    <a:pt x="1" y="1713"/>
                  </a:lnTo>
                  <a:lnTo>
                    <a:pt x="929" y="2935"/>
                  </a:lnTo>
                  <a:lnTo>
                    <a:pt x="929" y="3542"/>
                  </a:lnTo>
                  <a:lnTo>
                    <a:pt x="2169" y="3542"/>
                  </a:lnTo>
                  <a:lnTo>
                    <a:pt x="2169" y="1999"/>
                  </a:lnTo>
                  <a:lnTo>
                    <a:pt x="1205" y="1044"/>
                  </a:lnTo>
                  <a:cubicBezTo>
                    <a:pt x="1107" y="946"/>
                    <a:pt x="947" y="946"/>
                    <a:pt x="848" y="1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2"/>
          <p:cNvGrpSpPr/>
          <p:nvPr/>
        </p:nvGrpSpPr>
        <p:grpSpPr>
          <a:xfrm>
            <a:off x="3972472" y="3933464"/>
            <a:ext cx="486497" cy="487461"/>
            <a:chOff x="3972472" y="3933464"/>
            <a:chExt cx="486497" cy="487461"/>
          </a:xfrm>
        </p:grpSpPr>
        <p:sp>
          <p:nvSpPr>
            <p:cNvPr id="1259" name="Google Shape;1259;p62"/>
            <p:cNvSpPr/>
            <p:nvPr/>
          </p:nvSpPr>
          <p:spPr>
            <a:xfrm>
              <a:off x="4085981" y="4189019"/>
              <a:ext cx="88155" cy="60681"/>
            </a:xfrm>
            <a:custGeom>
              <a:rect b="b" l="l" r="r" t="t"/>
              <a:pathLst>
                <a:path extrusionOk="0" h="572" w="831">
                  <a:moveTo>
                    <a:pt x="1" y="437"/>
                  </a:moveTo>
                  <a:lnTo>
                    <a:pt x="1" y="571"/>
                  </a:lnTo>
                  <a:lnTo>
                    <a:pt x="830" y="571"/>
                  </a:lnTo>
                  <a:lnTo>
                    <a:pt x="830" y="428"/>
                  </a:lnTo>
                  <a:cubicBezTo>
                    <a:pt x="830" y="197"/>
                    <a:pt x="634" y="0"/>
                    <a:pt x="393" y="18"/>
                  </a:cubicBezTo>
                  <a:cubicBezTo>
                    <a:pt x="170" y="27"/>
                    <a:pt x="1" y="214"/>
                    <a:pt x="1" y="4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4102106" y="4105743"/>
              <a:ext cx="56860" cy="56862"/>
            </a:xfrm>
            <a:custGeom>
              <a:rect b="b" l="l" r="r" t="t"/>
              <a:pathLst>
                <a:path extrusionOk="0" h="536" w="536">
                  <a:moveTo>
                    <a:pt x="268" y="0"/>
                  </a:moveTo>
                  <a:cubicBezTo>
                    <a:pt x="411" y="0"/>
                    <a:pt x="536" y="116"/>
                    <a:pt x="536" y="268"/>
                  </a:cubicBezTo>
                  <a:cubicBezTo>
                    <a:pt x="536" y="411"/>
                    <a:pt x="411" y="535"/>
                    <a:pt x="268" y="535"/>
                  </a:cubicBezTo>
                  <a:cubicBezTo>
                    <a:pt x="116" y="535"/>
                    <a:pt x="0" y="411"/>
                    <a:pt x="0" y="268"/>
                  </a:cubicBezTo>
                  <a:cubicBezTo>
                    <a:pt x="0" y="116"/>
                    <a:pt x="116" y="0"/>
                    <a:pt x="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3972472" y="3933464"/>
              <a:ext cx="316126" cy="487461"/>
            </a:xfrm>
            <a:custGeom>
              <a:rect b="b" l="l" r="r" t="t"/>
              <a:pathLst>
                <a:path extrusionOk="0" h="4595" w="2980">
                  <a:moveTo>
                    <a:pt x="803" y="2837"/>
                  </a:moveTo>
                  <a:cubicBezTo>
                    <a:pt x="803" y="2606"/>
                    <a:pt x="928" y="2391"/>
                    <a:pt x="1106" y="2267"/>
                  </a:cubicBezTo>
                  <a:cubicBezTo>
                    <a:pt x="999" y="2168"/>
                    <a:pt x="937" y="2017"/>
                    <a:pt x="946" y="1856"/>
                  </a:cubicBezTo>
                  <a:cubicBezTo>
                    <a:pt x="964" y="1580"/>
                    <a:pt x="1187" y="1366"/>
                    <a:pt x="1463" y="1348"/>
                  </a:cubicBezTo>
                  <a:cubicBezTo>
                    <a:pt x="1767" y="1339"/>
                    <a:pt x="2025" y="1580"/>
                    <a:pt x="2025" y="1892"/>
                  </a:cubicBezTo>
                  <a:cubicBezTo>
                    <a:pt x="2025" y="2035"/>
                    <a:pt x="1963" y="2177"/>
                    <a:pt x="1865" y="2267"/>
                  </a:cubicBezTo>
                  <a:cubicBezTo>
                    <a:pt x="2043" y="2391"/>
                    <a:pt x="2168" y="2606"/>
                    <a:pt x="2168" y="2837"/>
                  </a:cubicBezTo>
                  <a:lnTo>
                    <a:pt x="2168" y="3248"/>
                  </a:lnTo>
                  <a:lnTo>
                    <a:pt x="803" y="3248"/>
                  </a:lnTo>
                  <a:close/>
                  <a:moveTo>
                    <a:pt x="1624" y="4327"/>
                  </a:moveTo>
                  <a:lnTo>
                    <a:pt x="1356" y="4327"/>
                  </a:lnTo>
                  <a:lnTo>
                    <a:pt x="1356" y="4060"/>
                  </a:lnTo>
                  <a:lnTo>
                    <a:pt x="1624" y="4060"/>
                  </a:lnTo>
                  <a:close/>
                  <a:moveTo>
                    <a:pt x="2436" y="3114"/>
                  </a:moveTo>
                  <a:lnTo>
                    <a:pt x="2436" y="946"/>
                  </a:lnTo>
                  <a:lnTo>
                    <a:pt x="2980" y="946"/>
                  </a:lnTo>
                  <a:lnTo>
                    <a:pt x="2980" y="1"/>
                  </a:lnTo>
                  <a:lnTo>
                    <a:pt x="2436" y="1"/>
                  </a:lnTo>
                  <a:lnTo>
                    <a:pt x="2436" y="545"/>
                  </a:lnTo>
                  <a:lnTo>
                    <a:pt x="536" y="545"/>
                  </a:lnTo>
                  <a:lnTo>
                    <a:pt x="536" y="1"/>
                  </a:lnTo>
                  <a:lnTo>
                    <a:pt x="0" y="1"/>
                  </a:lnTo>
                  <a:lnTo>
                    <a:pt x="0" y="4595"/>
                  </a:lnTo>
                  <a:lnTo>
                    <a:pt x="2980" y="4595"/>
                  </a:lnTo>
                  <a:lnTo>
                    <a:pt x="2980" y="311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p:nvPr/>
          </p:nvSpPr>
          <p:spPr>
            <a:xfrm>
              <a:off x="4057657" y="3933464"/>
              <a:ext cx="144909" cy="29492"/>
            </a:xfrm>
            <a:custGeom>
              <a:rect b="b" l="l" r="r" t="t"/>
              <a:pathLst>
                <a:path extrusionOk="0" h="278" w="1366">
                  <a:moveTo>
                    <a:pt x="0" y="1"/>
                  </a:moveTo>
                  <a:lnTo>
                    <a:pt x="1365" y="1"/>
                  </a:lnTo>
                  <a:lnTo>
                    <a:pt x="1365" y="277"/>
                  </a:lnTo>
                  <a:lnTo>
                    <a:pt x="0" y="2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4259215" y="4062143"/>
              <a:ext cx="199753" cy="201774"/>
            </a:xfrm>
            <a:custGeom>
              <a:rect b="b" l="l" r="r" t="t"/>
              <a:pathLst>
                <a:path extrusionOk="0" h="1902" w="1883">
                  <a:moveTo>
                    <a:pt x="411" y="955"/>
                  </a:moveTo>
                  <a:lnTo>
                    <a:pt x="1481" y="955"/>
                  </a:lnTo>
                  <a:lnTo>
                    <a:pt x="1481" y="1223"/>
                  </a:lnTo>
                  <a:lnTo>
                    <a:pt x="411" y="1223"/>
                  </a:lnTo>
                  <a:close/>
                  <a:moveTo>
                    <a:pt x="411" y="411"/>
                  </a:moveTo>
                  <a:lnTo>
                    <a:pt x="1481" y="411"/>
                  </a:lnTo>
                  <a:lnTo>
                    <a:pt x="1481" y="688"/>
                  </a:lnTo>
                  <a:lnTo>
                    <a:pt x="411" y="688"/>
                  </a:lnTo>
                  <a:close/>
                  <a:moveTo>
                    <a:pt x="0" y="1"/>
                  </a:moveTo>
                  <a:lnTo>
                    <a:pt x="0" y="1633"/>
                  </a:lnTo>
                  <a:lnTo>
                    <a:pt x="678" y="1633"/>
                  </a:lnTo>
                  <a:lnTo>
                    <a:pt x="946" y="1901"/>
                  </a:lnTo>
                  <a:lnTo>
                    <a:pt x="1214" y="1633"/>
                  </a:lnTo>
                  <a:lnTo>
                    <a:pt x="1883" y="1633"/>
                  </a:lnTo>
                  <a:lnTo>
                    <a:pt x="1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62"/>
          <p:cNvGrpSpPr/>
          <p:nvPr/>
        </p:nvGrpSpPr>
        <p:grpSpPr>
          <a:xfrm>
            <a:off x="4685988" y="3959030"/>
            <a:ext cx="487558" cy="437280"/>
            <a:chOff x="4685988" y="3959030"/>
            <a:chExt cx="487558" cy="437280"/>
          </a:xfrm>
        </p:grpSpPr>
        <p:sp>
          <p:nvSpPr>
            <p:cNvPr id="1265" name="Google Shape;1265;p62"/>
            <p:cNvSpPr/>
            <p:nvPr/>
          </p:nvSpPr>
          <p:spPr>
            <a:xfrm>
              <a:off x="4685988" y="4232513"/>
              <a:ext cx="100460" cy="163795"/>
            </a:xfrm>
            <a:custGeom>
              <a:rect b="b" l="l" r="r" t="t"/>
              <a:pathLst>
                <a:path extrusionOk="0" h="1544" w="947">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2"/>
            <p:cNvSpPr/>
            <p:nvPr/>
          </p:nvSpPr>
          <p:spPr>
            <a:xfrm>
              <a:off x="4904626" y="4223071"/>
              <a:ext cx="51238" cy="52194"/>
            </a:xfrm>
            <a:custGeom>
              <a:rect b="b" l="l" r="r" t="t"/>
              <a:pathLst>
                <a:path extrusionOk="0" h="492" w="483">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2"/>
            <p:cNvSpPr/>
            <p:nvPr/>
          </p:nvSpPr>
          <p:spPr>
            <a:xfrm>
              <a:off x="4964245" y="4101924"/>
              <a:ext cx="209301" cy="101417"/>
            </a:xfrm>
            <a:custGeom>
              <a:rect b="b" l="l" r="r" t="t"/>
              <a:pathLst>
                <a:path extrusionOk="0" h="956" w="1973">
                  <a:moveTo>
                    <a:pt x="955" y="955"/>
                  </a:moveTo>
                  <a:lnTo>
                    <a:pt x="1972" y="955"/>
                  </a:lnTo>
                  <a:lnTo>
                    <a:pt x="1972"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4685988" y="4101924"/>
              <a:ext cx="209301" cy="101417"/>
            </a:xfrm>
            <a:custGeom>
              <a:rect b="b" l="l" r="r" t="t"/>
              <a:pathLst>
                <a:path extrusionOk="0" h="956" w="1973">
                  <a:moveTo>
                    <a:pt x="1018" y="955"/>
                  </a:moveTo>
                  <a:lnTo>
                    <a:pt x="1972" y="1"/>
                  </a:lnTo>
                  <a:lnTo>
                    <a:pt x="1" y="1"/>
                  </a:lnTo>
                  <a:lnTo>
                    <a:pt x="1" y="9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a:off x="5073086" y="4232513"/>
              <a:ext cx="100460" cy="163795"/>
            </a:xfrm>
            <a:custGeom>
              <a:rect b="b" l="l" r="r" t="t"/>
              <a:pathLst>
                <a:path extrusionOk="0" h="1544" w="947">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a:off x="4814667" y="4108501"/>
              <a:ext cx="230093" cy="287809"/>
            </a:xfrm>
            <a:custGeom>
              <a:rect b="b" l="l" r="r" t="t"/>
              <a:pathLst>
                <a:path extrusionOk="0" h="2713" w="2169">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2"/>
            <p:cNvSpPr/>
            <p:nvPr/>
          </p:nvSpPr>
          <p:spPr>
            <a:xfrm>
              <a:off x="4828882" y="3959030"/>
              <a:ext cx="202618" cy="61635"/>
            </a:xfrm>
            <a:custGeom>
              <a:rect b="b" l="l" r="r" t="t"/>
              <a:pathLst>
                <a:path extrusionOk="0" h="581" w="191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2"/>
            <p:cNvSpPr/>
            <p:nvPr/>
          </p:nvSpPr>
          <p:spPr>
            <a:xfrm>
              <a:off x="4869618" y="4015785"/>
              <a:ext cx="121252" cy="45510"/>
            </a:xfrm>
            <a:custGeom>
              <a:rect b="b" l="l" r="r" t="t"/>
              <a:pathLst>
                <a:path extrusionOk="0" h="429" w="1143">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2"/>
          <p:cNvGrpSpPr/>
          <p:nvPr/>
        </p:nvGrpSpPr>
        <p:grpSpPr>
          <a:xfrm>
            <a:off x="5400565" y="3933464"/>
            <a:ext cx="486494" cy="487461"/>
            <a:chOff x="5400565" y="3933464"/>
            <a:chExt cx="486494" cy="487461"/>
          </a:xfrm>
        </p:grpSpPr>
        <p:sp>
          <p:nvSpPr>
            <p:cNvPr id="1274" name="Google Shape;1274;p62"/>
            <p:cNvSpPr/>
            <p:nvPr/>
          </p:nvSpPr>
          <p:spPr>
            <a:xfrm>
              <a:off x="5629599" y="4163453"/>
              <a:ext cx="28430" cy="28537"/>
            </a:xfrm>
            <a:custGeom>
              <a:rect b="b" l="l" r="r" t="t"/>
              <a:pathLst>
                <a:path extrusionOk="0" h="269" w="268">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2"/>
            <p:cNvSpPr/>
            <p:nvPr/>
          </p:nvSpPr>
          <p:spPr>
            <a:xfrm>
              <a:off x="5572739" y="4105743"/>
              <a:ext cx="142044" cy="143003"/>
            </a:xfrm>
            <a:custGeom>
              <a:rect b="b" l="l" r="r" t="t"/>
              <a:pathLst>
                <a:path extrusionOk="0" h="1348" w="1339">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2"/>
            <p:cNvSpPr/>
            <p:nvPr/>
          </p:nvSpPr>
          <p:spPr>
            <a:xfrm>
              <a:off x="5400565" y="3933464"/>
              <a:ext cx="486494" cy="487461"/>
            </a:xfrm>
            <a:custGeom>
              <a:rect b="b" l="l" r="r" t="t"/>
              <a:pathLst>
                <a:path extrusionOk="0" h="4595" w="4586">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62"/>
          <p:cNvGrpSpPr/>
          <p:nvPr/>
        </p:nvGrpSpPr>
        <p:grpSpPr>
          <a:xfrm>
            <a:off x="6135829" y="3933464"/>
            <a:ext cx="443955" cy="487461"/>
            <a:chOff x="6135829" y="3933464"/>
            <a:chExt cx="443955" cy="487461"/>
          </a:xfrm>
        </p:grpSpPr>
        <p:sp>
          <p:nvSpPr>
            <p:cNvPr id="1278" name="Google Shape;1278;p62"/>
            <p:cNvSpPr/>
            <p:nvPr/>
          </p:nvSpPr>
          <p:spPr>
            <a:xfrm>
              <a:off x="6285406" y="4083996"/>
              <a:ext cx="143954" cy="144806"/>
            </a:xfrm>
            <a:custGeom>
              <a:rect b="b" l="l" r="r" t="t"/>
              <a:pathLst>
                <a:path extrusionOk="0" h="1365" w="1357">
                  <a:moveTo>
                    <a:pt x="268" y="803"/>
                  </a:moveTo>
                  <a:lnTo>
                    <a:pt x="1089" y="803"/>
                  </a:lnTo>
                  <a:lnTo>
                    <a:pt x="1089" y="1079"/>
                  </a:lnTo>
                  <a:lnTo>
                    <a:pt x="268" y="1079"/>
                  </a:lnTo>
                  <a:close/>
                  <a:moveTo>
                    <a:pt x="268" y="268"/>
                  </a:moveTo>
                  <a:lnTo>
                    <a:pt x="536" y="268"/>
                  </a:lnTo>
                  <a:lnTo>
                    <a:pt x="536" y="535"/>
                  </a:lnTo>
                  <a:lnTo>
                    <a:pt x="268" y="535"/>
                  </a:lnTo>
                  <a:close/>
                  <a:moveTo>
                    <a:pt x="821" y="268"/>
                  </a:moveTo>
                  <a:lnTo>
                    <a:pt x="1089" y="268"/>
                  </a:lnTo>
                  <a:lnTo>
                    <a:pt x="1089" y="535"/>
                  </a:lnTo>
                  <a:lnTo>
                    <a:pt x="821" y="535"/>
                  </a:lnTo>
                  <a:close/>
                  <a:moveTo>
                    <a:pt x="0" y="1365"/>
                  </a:moveTo>
                  <a:lnTo>
                    <a:pt x="1356" y="1365"/>
                  </a:lnTo>
                  <a:lnTo>
                    <a:pt x="1356"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2"/>
            <p:cNvSpPr/>
            <p:nvPr/>
          </p:nvSpPr>
          <p:spPr>
            <a:xfrm>
              <a:off x="6135829" y="3933464"/>
              <a:ext cx="443955" cy="487461"/>
            </a:xfrm>
            <a:custGeom>
              <a:rect b="b" l="l" r="r" t="t"/>
              <a:pathLst>
                <a:path extrusionOk="0" h="4595" w="4185">
                  <a:moveTo>
                    <a:pt x="3043" y="2231"/>
                  </a:moveTo>
                  <a:lnTo>
                    <a:pt x="3043" y="3052"/>
                  </a:lnTo>
                  <a:lnTo>
                    <a:pt x="1134" y="3052"/>
                  </a:lnTo>
                  <a:lnTo>
                    <a:pt x="1134" y="2231"/>
                  </a:lnTo>
                  <a:lnTo>
                    <a:pt x="866" y="2231"/>
                  </a:lnTo>
                  <a:lnTo>
                    <a:pt x="866" y="2507"/>
                  </a:lnTo>
                  <a:lnTo>
                    <a:pt x="598" y="2507"/>
                  </a:lnTo>
                  <a:lnTo>
                    <a:pt x="598" y="1696"/>
                  </a:lnTo>
                  <a:lnTo>
                    <a:pt x="866" y="1696"/>
                  </a:lnTo>
                  <a:lnTo>
                    <a:pt x="866" y="1963"/>
                  </a:lnTo>
                  <a:lnTo>
                    <a:pt x="1134" y="1963"/>
                  </a:lnTo>
                  <a:lnTo>
                    <a:pt x="1134" y="1151"/>
                  </a:lnTo>
                  <a:lnTo>
                    <a:pt x="3043" y="1151"/>
                  </a:lnTo>
                  <a:lnTo>
                    <a:pt x="3043" y="1963"/>
                  </a:lnTo>
                  <a:lnTo>
                    <a:pt x="3310" y="1963"/>
                  </a:lnTo>
                  <a:lnTo>
                    <a:pt x="3310" y="1696"/>
                  </a:lnTo>
                  <a:lnTo>
                    <a:pt x="3578" y="1696"/>
                  </a:lnTo>
                  <a:lnTo>
                    <a:pt x="3578" y="2507"/>
                  </a:lnTo>
                  <a:lnTo>
                    <a:pt x="3310" y="2507"/>
                  </a:lnTo>
                  <a:lnTo>
                    <a:pt x="3310" y="2231"/>
                  </a:lnTo>
                  <a:close/>
                  <a:moveTo>
                    <a:pt x="3569" y="616"/>
                  </a:moveTo>
                  <a:cubicBezTo>
                    <a:pt x="3177" y="224"/>
                    <a:pt x="2650" y="1"/>
                    <a:pt x="2088" y="1"/>
                  </a:cubicBezTo>
                  <a:cubicBezTo>
                    <a:pt x="1535" y="1"/>
                    <a:pt x="1009" y="224"/>
                    <a:pt x="607" y="616"/>
                  </a:cubicBezTo>
                  <a:cubicBezTo>
                    <a:pt x="215" y="1009"/>
                    <a:pt x="1" y="1535"/>
                    <a:pt x="1" y="2097"/>
                  </a:cubicBezTo>
                  <a:cubicBezTo>
                    <a:pt x="1" y="2588"/>
                    <a:pt x="170" y="3061"/>
                    <a:pt x="483" y="3435"/>
                  </a:cubicBezTo>
                  <a:cubicBezTo>
                    <a:pt x="777" y="3792"/>
                    <a:pt x="1187" y="4042"/>
                    <a:pt x="1642" y="4140"/>
                  </a:cubicBezTo>
                  <a:lnTo>
                    <a:pt x="2088" y="4595"/>
                  </a:lnTo>
                  <a:lnTo>
                    <a:pt x="2543" y="4140"/>
                  </a:lnTo>
                  <a:cubicBezTo>
                    <a:pt x="2998" y="4042"/>
                    <a:pt x="3409" y="3792"/>
                    <a:pt x="3703" y="3435"/>
                  </a:cubicBezTo>
                  <a:cubicBezTo>
                    <a:pt x="4015" y="3061"/>
                    <a:pt x="4185" y="2588"/>
                    <a:pt x="4185" y="2097"/>
                  </a:cubicBezTo>
                  <a:cubicBezTo>
                    <a:pt x="4185" y="1535"/>
                    <a:pt x="3971" y="1009"/>
                    <a:pt x="3569" y="61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62"/>
          <p:cNvGrpSpPr/>
          <p:nvPr/>
        </p:nvGrpSpPr>
        <p:grpSpPr>
          <a:xfrm>
            <a:off x="6827704" y="3955211"/>
            <a:ext cx="487449" cy="444915"/>
            <a:chOff x="6827704" y="3955211"/>
            <a:chExt cx="487449" cy="444915"/>
          </a:xfrm>
        </p:grpSpPr>
        <p:sp>
          <p:nvSpPr>
            <p:cNvPr id="1281" name="Google Shape;1281;p62"/>
            <p:cNvSpPr/>
            <p:nvPr/>
          </p:nvSpPr>
          <p:spPr>
            <a:xfrm>
              <a:off x="7114447" y="4100015"/>
              <a:ext cx="57815" cy="80519"/>
            </a:xfrm>
            <a:custGeom>
              <a:rect b="b" l="l" r="r" t="t"/>
              <a:pathLst>
                <a:path extrusionOk="0" h="759" w="545">
                  <a:moveTo>
                    <a:pt x="0" y="759"/>
                  </a:moveTo>
                  <a:lnTo>
                    <a:pt x="544" y="705"/>
                  </a:lnTo>
                  <a:cubicBezTo>
                    <a:pt x="526" y="509"/>
                    <a:pt x="482" y="206"/>
                    <a:pt x="375" y="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2"/>
            <p:cNvSpPr/>
            <p:nvPr/>
          </p:nvSpPr>
          <p:spPr>
            <a:xfrm>
              <a:off x="6827704" y="4100015"/>
              <a:ext cx="487449" cy="256620"/>
            </a:xfrm>
            <a:custGeom>
              <a:rect b="b" l="l" r="r" t="t"/>
              <a:pathLst>
                <a:path extrusionOk="0" h="2419" w="4595">
                  <a:moveTo>
                    <a:pt x="2168" y="1482"/>
                  </a:moveTo>
                  <a:lnTo>
                    <a:pt x="2435" y="1482"/>
                  </a:lnTo>
                  <a:lnTo>
                    <a:pt x="2435" y="1749"/>
                  </a:lnTo>
                  <a:lnTo>
                    <a:pt x="2168" y="1749"/>
                  </a:lnTo>
                  <a:close/>
                  <a:moveTo>
                    <a:pt x="4327" y="1473"/>
                  </a:moveTo>
                  <a:lnTo>
                    <a:pt x="4327" y="1205"/>
                  </a:lnTo>
                  <a:lnTo>
                    <a:pt x="4594" y="1205"/>
                  </a:lnTo>
                  <a:cubicBezTo>
                    <a:pt x="4568" y="830"/>
                    <a:pt x="4452" y="474"/>
                    <a:pt x="4238" y="161"/>
                  </a:cubicBezTo>
                  <a:lnTo>
                    <a:pt x="4130" y="1"/>
                  </a:lnTo>
                  <a:lnTo>
                    <a:pt x="3372" y="1"/>
                  </a:lnTo>
                  <a:cubicBezTo>
                    <a:pt x="3417" y="117"/>
                    <a:pt x="3461" y="259"/>
                    <a:pt x="3488" y="420"/>
                  </a:cubicBezTo>
                  <a:cubicBezTo>
                    <a:pt x="3524" y="643"/>
                    <a:pt x="3524" y="813"/>
                    <a:pt x="3524" y="821"/>
                  </a:cubicBezTo>
                  <a:lnTo>
                    <a:pt x="3524" y="937"/>
                  </a:lnTo>
                  <a:lnTo>
                    <a:pt x="125" y="1312"/>
                  </a:lnTo>
                  <a:cubicBezTo>
                    <a:pt x="45" y="1455"/>
                    <a:pt x="0" y="1606"/>
                    <a:pt x="0" y="1767"/>
                  </a:cubicBezTo>
                  <a:lnTo>
                    <a:pt x="0" y="2418"/>
                  </a:lnTo>
                  <a:lnTo>
                    <a:pt x="410" y="2418"/>
                  </a:lnTo>
                  <a:cubicBezTo>
                    <a:pt x="410" y="2053"/>
                    <a:pt x="714" y="1749"/>
                    <a:pt x="1079" y="1749"/>
                  </a:cubicBezTo>
                  <a:cubicBezTo>
                    <a:pt x="1454" y="1749"/>
                    <a:pt x="1757" y="2053"/>
                    <a:pt x="1757" y="2418"/>
                  </a:cubicBezTo>
                  <a:lnTo>
                    <a:pt x="2846" y="2418"/>
                  </a:lnTo>
                  <a:cubicBezTo>
                    <a:pt x="2846" y="2053"/>
                    <a:pt x="3149" y="1749"/>
                    <a:pt x="3524" y="1749"/>
                  </a:cubicBezTo>
                  <a:cubicBezTo>
                    <a:pt x="3890" y="1749"/>
                    <a:pt x="4193" y="2053"/>
                    <a:pt x="4193" y="2418"/>
                  </a:cubicBezTo>
                  <a:lnTo>
                    <a:pt x="4594" y="2418"/>
                  </a:lnTo>
                  <a:lnTo>
                    <a:pt x="4594" y="147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2"/>
            <p:cNvSpPr/>
            <p:nvPr/>
          </p:nvSpPr>
          <p:spPr>
            <a:xfrm>
              <a:off x="6868334" y="4100969"/>
              <a:ext cx="217787" cy="107040"/>
            </a:xfrm>
            <a:custGeom>
              <a:rect b="b" l="l" r="r" t="t"/>
              <a:pathLst>
                <a:path extrusionOk="0" h="1009" w="2053">
                  <a:moveTo>
                    <a:pt x="2052" y="786"/>
                  </a:moveTo>
                  <a:lnTo>
                    <a:pt x="2052" y="1"/>
                  </a:lnTo>
                  <a:cubicBezTo>
                    <a:pt x="1508" y="54"/>
                    <a:pt x="991" y="250"/>
                    <a:pt x="554" y="580"/>
                  </a:cubicBezTo>
                  <a:lnTo>
                    <a:pt x="1" y="10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a:off x="6899629" y="4313879"/>
              <a:ext cx="85184" cy="86247"/>
            </a:xfrm>
            <a:custGeom>
              <a:rect b="b" l="l" r="r" t="t"/>
              <a:pathLst>
                <a:path extrusionOk="0" h="813" w="803">
                  <a:moveTo>
                    <a:pt x="401" y="1"/>
                  </a:moveTo>
                  <a:cubicBezTo>
                    <a:pt x="625" y="1"/>
                    <a:pt x="803" y="179"/>
                    <a:pt x="803" y="402"/>
                  </a:cubicBezTo>
                  <a:cubicBezTo>
                    <a:pt x="803" y="625"/>
                    <a:pt x="625" y="813"/>
                    <a:pt x="401" y="813"/>
                  </a:cubicBezTo>
                  <a:cubicBezTo>
                    <a:pt x="178" y="813"/>
                    <a:pt x="0" y="625"/>
                    <a:pt x="0" y="402"/>
                  </a:cubicBezTo>
                  <a:cubicBezTo>
                    <a:pt x="0" y="179"/>
                    <a:pt x="178"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2"/>
            <p:cNvSpPr/>
            <p:nvPr/>
          </p:nvSpPr>
          <p:spPr>
            <a:xfrm>
              <a:off x="7157942" y="4313879"/>
              <a:ext cx="86245" cy="86247"/>
            </a:xfrm>
            <a:custGeom>
              <a:rect b="b" l="l" r="r" t="t"/>
              <a:pathLst>
                <a:path extrusionOk="0" h="813" w="813">
                  <a:moveTo>
                    <a:pt x="411" y="1"/>
                  </a:moveTo>
                  <a:cubicBezTo>
                    <a:pt x="634" y="1"/>
                    <a:pt x="812" y="179"/>
                    <a:pt x="812" y="402"/>
                  </a:cubicBezTo>
                  <a:cubicBezTo>
                    <a:pt x="812" y="625"/>
                    <a:pt x="634" y="813"/>
                    <a:pt x="411" y="813"/>
                  </a:cubicBezTo>
                  <a:cubicBezTo>
                    <a:pt x="188" y="813"/>
                    <a:pt x="0" y="625"/>
                    <a:pt x="0" y="402"/>
                  </a:cubicBezTo>
                  <a:cubicBezTo>
                    <a:pt x="0" y="179"/>
                    <a:pt x="18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2"/>
            <p:cNvSpPr/>
            <p:nvPr/>
          </p:nvSpPr>
          <p:spPr>
            <a:xfrm>
              <a:off x="6970598" y="3955211"/>
              <a:ext cx="201663" cy="61635"/>
            </a:xfrm>
            <a:custGeom>
              <a:rect b="b" l="l" r="r" t="t"/>
              <a:pathLst>
                <a:path extrusionOk="0" h="581" w="1901">
                  <a:moveTo>
                    <a:pt x="955" y="268"/>
                  </a:moveTo>
                  <a:cubicBezTo>
                    <a:pt x="1240" y="268"/>
                    <a:pt x="1508" y="384"/>
                    <a:pt x="1713" y="581"/>
                  </a:cubicBezTo>
                  <a:lnTo>
                    <a:pt x="1900" y="393"/>
                  </a:lnTo>
                  <a:cubicBezTo>
                    <a:pt x="1651" y="144"/>
                    <a:pt x="1312" y="1"/>
                    <a:pt x="955" y="1"/>
                  </a:cubicBezTo>
                  <a:cubicBezTo>
                    <a:pt x="598" y="1"/>
                    <a:pt x="259" y="144"/>
                    <a:pt x="0" y="393"/>
                  </a:cubicBezTo>
                  <a:lnTo>
                    <a:pt x="196" y="581"/>
                  </a:lnTo>
                  <a:cubicBezTo>
                    <a:pt x="393" y="384"/>
                    <a:pt x="669" y="268"/>
                    <a:pt x="955" y="2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a:off x="7011228" y="4012072"/>
              <a:ext cx="121252" cy="45510"/>
            </a:xfrm>
            <a:custGeom>
              <a:rect b="b" l="l" r="r" t="t"/>
              <a:pathLst>
                <a:path extrusionOk="0" h="429" w="1143">
                  <a:moveTo>
                    <a:pt x="1" y="241"/>
                  </a:moveTo>
                  <a:lnTo>
                    <a:pt x="188" y="428"/>
                  </a:lnTo>
                  <a:cubicBezTo>
                    <a:pt x="295" y="330"/>
                    <a:pt x="429" y="268"/>
                    <a:pt x="572" y="268"/>
                  </a:cubicBezTo>
                  <a:cubicBezTo>
                    <a:pt x="714" y="268"/>
                    <a:pt x="848" y="330"/>
                    <a:pt x="955" y="428"/>
                  </a:cubicBezTo>
                  <a:lnTo>
                    <a:pt x="1143" y="241"/>
                  </a:lnTo>
                  <a:cubicBezTo>
                    <a:pt x="991" y="89"/>
                    <a:pt x="786" y="0"/>
                    <a:pt x="572" y="0"/>
                  </a:cubicBezTo>
                  <a:cubicBezTo>
                    <a:pt x="358" y="0"/>
                    <a:pt x="152" y="89"/>
                    <a:pt x="1" y="2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7542175" y="3962849"/>
            <a:ext cx="487449" cy="429749"/>
            <a:chOff x="7542175" y="3962849"/>
            <a:chExt cx="487449" cy="429749"/>
          </a:xfrm>
        </p:grpSpPr>
        <p:sp>
          <p:nvSpPr>
            <p:cNvPr id="1289" name="Google Shape;1289;p62"/>
            <p:cNvSpPr/>
            <p:nvPr/>
          </p:nvSpPr>
          <p:spPr>
            <a:xfrm>
              <a:off x="7542175" y="4076358"/>
              <a:ext cx="487449" cy="316239"/>
            </a:xfrm>
            <a:custGeom>
              <a:rect b="b" l="l" r="r" t="t"/>
              <a:pathLst>
                <a:path extrusionOk="0" h="2981" w="4595">
                  <a:moveTo>
                    <a:pt x="1098" y="1437"/>
                  </a:moveTo>
                  <a:cubicBezTo>
                    <a:pt x="1098" y="1428"/>
                    <a:pt x="1187" y="1214"/>
                    <a:pt x="1383" y="1000"/>
                  </a:cubicBezTo>
                  <a:cubicBezTo>
                    <a:pt x="1633" y="705"/>
                    <a:pt x="1954" y="545"/>
                    <a:pt x="2293" y="545"/>
                  </a:cubicBezTo>
                  <a:cubicBezTo>
                    <a:pt x="2641" y="545"/>
                    <a:pt x="2953" y="705"/>
                    <a:pt x="3212" y="1000"/>
                  </a:cubicBezTo>
                  <a:cubicBezTo>
                    <a:pt x="3399" y="1214"/>
                    <a:pt x="3489" y="1428"/>
                    <a:pt x="3497" y="1437"/>
                  </a:cubicBezTo>
                  <a:lnTo>
                    <a:pt x="3515" y="1490"/>
                  </a:lnTo>
                  <a:lnTo>
                    <a:pt x="3497" y="1544"/>
                  </a:lnTo>
                  <a:cubicBezTo>
                    <a:pt x="3489" y="1553"/>
                    <a:pt x="3399" y="1767"/>
                    <a:pt x="3212" y="1981"/>
                  </a:cubicBezTo>
                  <a:cubicBezTo>
                    <a:pt x="2953" y="2276"/>
                    <a:pt x="2641" y="2427"/>
                    <a:pt x="2293" y="2427"/>
                  </a:cubicBezTo>
                  <a:cubicBezTo>
                    <a:pt x="1954" y="2427"/>
                    <a:pt x="1633" y="2276"/>
                    <a:pt x="1383" y="1981"/>
                  </a:cubicBezTo>
                  <a:cubicBezTo>
                    <a:pt x="1187" y="1767"/>
                    <a:pt x="1098" y="1553"/>
                    <a:pt x="1098" y="1544"/>
                  </a:cubicBezTo>
                  <a:lnTo>
                    <a:pt x="1071" y="1490"/>
                  </a:lnTo>
                  <a:close/>
                  <a:moveTo>
                    <a:pt x="0" y="2980"/>
                  </a:moveTo>
                  <a:lnTo>
                    <a:pt x="4595" y="2980"/>
                  </a:lnTo>
                  <a:lnTo>
                    <a:pt x="4595"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2"/>
            <p:cNvSpPr/>
            <p:nvPr/>
          </p:nvSpPr>
          <p:spPr>
            <a:xfrm>
              <a:off x="7771209" y="4220207"/>
              <a:ext cx="28430" cy="28537"/>
            </a:xfrm>
            <a:custGeom>
              <a:rect b="b" l="l" r="r" t="t"/>
              <a:pathLst>
                <a:path extrusionOk="0" h="269" w="268">
                  <a:moveTo>
                    <a:pt x="134" y="1"/>
                  </a:moveTo>
                  <a:cubicBezTo>
                    <a:pt x="214" y="1"/>
                    <a:pt x="268" y="63"/>
                    <a:pt x="268" y="134"/>
                  </a:cubicBezTo>
                  <a:cubicBezTo>
                    <a:pt x="268" y="206"/>
                    <a:pt x="214" y="268"/>
                    <a:pt x="134" y="268"/>
                  </a:cubicBezTo>
                  <a:cubicBezTo>
                    <a:pt x="63" y="268"/>
                    <a:pt x="0" y="206"/>
                    <a:pt x="0" y="134"/>
                  </a:cubicBezTo>
                  <a:cubicBezTo>
                    <a:pt x="0" y="63"/>
                    <a:pt x="63"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2"/>
            <p:cNvSpPr/>
            <p:nvPr/>
          </p:nvSpPr>
          <p:spPr>
            <a:xfrm>
              <a:off x="7686979" y="4162498"/>
              <a:ext cx="196889" cy="143003"/>
            </a:xfrm>
            <a:custGeom>
              <a:rect b="b" l="l" r="r" t="t"/>
              <a:pathLst>
                <a:path extrusionOk="0" h="1348" w="1856">
                  <a:moveTo>
                    <a:pt x="928" y="277"/>
                  </a:moveTo>
                  <a:cubicBezTo>
                    <a:pt x="1151" y="277"/>
                    <a:pt x="1339" y="455"/>
                    <a:pt x="1339" y="678"/>
                  </a:cubicBezTo>
                  <a:cubicBezTo>
                    <a:pt x="1339" y="902"/>
                    <a:pt x="1151" y="1080"/>
                    <a:pt x="928" y="1080"/>
                  </a:cubicBezTo>
                  <a:cubicBezTo>
                    <a:pt x="705" y="1080"/>
                    <a:pt x="527" y="902"/>
                    <a:pt x="527" y="678"/>
                  </a:cubicBezTo>
                  <a:cubicBezTo>
                    <a:pt x="527" y="455"/>
                    <a:pt x="705" y="277"/>
                    <a:pt x="928" y="277"/>
                  </a:cubicBezTo>
                  <a:close/>
                  <a:moveTo>
                    <a:pt x="928" y="1348"/>
                  </a:moveTo>
                  <a:cubicBezTo>
                    <a:pt x="1472" y="1348"/>
                    <a:pt x="1776" y="848"/>
                    <a:pt x="1856" y="678"/>
                  </a:cubicBezTo>
                  <a:cubicBezTo>
                    <a:pt x="1820" y="607"/>
                    <a:pt x="1749" y="482"/>
                    <a:pt x="1642" y="357"/>
                  </a:cubicBezTo>
                  <a:cubicBezTo>
                    <a:pt x="1437" y="125"/>
                    <a:pt x="1196" y="0"/>
                    <a:pt x="928" y="0"/>
                  </a:cubicBezTo>
                  <a:cubicBezTo>
                    <a:pt x="393" y="0"/>
                    <a:pt x="90" y="509"/>
                    <a:pt x="0" y="678"/>
                  </a:cubicBezTo>
                  <a:cubicBezTo>
                    <a:pt x="36" y="750"/>
                    <a:pt x="107" y="875"/>
                    <a:pt x="223" y="1000"/>
                  </a:cubicBezTo>
                  <a:cubicBezTo>
                    <a:pt x="429" y="1232"/>
                    <a:pt x="669" y="1348"/>
                    <a:pt x="928" y="13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2"/>
            <p:cNvSpPr/>
            <p:nvPr/>
          </p:nvSpPr>
          <p:spPr>
            <a:xfrm>
              <a:off x="7542175" y="3962849"/>
              <a:ext cx="487449" cy="85292"/>
            </a:xfrm>
            <a:custGeom>
              <a:rect b="b" l="l" r="r" t="t"/>
              <a:pathLst>
                <a:path extrusionOk="0" h="804" w="4595">
                  <a:moveTo>
                    <a:pt x="1883" y="535"/>
                  </a:moveTo>
                  <a:lnTo>
                    <a:pt x="1615" y="535"/>
                  </a:lnTo>
                  <a:lnTo>
                    <a:pt x="1615" y="268"/>
                  </a:lnTo>
                  <a:lnTo>
                    <a:pt x="1883" y="268"/>
                  </a:lnTo>
                  <a:close/>
                  <a:moveTo>
                    <a:pt x="1348" y="535"/>
                  </a:moveTo>
                  <a:lnTo>
                    <a:pt x="1080" y="535"/>
                  </a:lnTo>
                  <a:lnTo>
                    <a:pt x="1080" y="268"/>
                  </a:lnTo>
                  <a:lnTo>
                    <a:pt x="1348" y="268"/>
                  </a:lnTo>
                  <a:close/>
                  <a:moveTo>
                    <a:pt x="803" y="535"/>
                  </a:moveTo>
                  <a:lnTo>
                    <a:pt x="536" y="535"/>
                  </a:lnTo>
                  <a:lnTo>
                    <a:pt x="536" y="268"/>
                  </a:lnTo>
                  <a:lnTo>
                    <a:pt x="803" y="268"/>
                  </a:lnTo>
                  <a:close/>
                  <a:moveTo>
                    <a:pt x="0" y="803"/>
                  </a:moveTo>
                  <a:lnTo>
                    <a:pt x="4595" y="803"/>
                  </a:lnTo>
                  <a:lnTo>
                    <a:pt x="4595"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6" name="Shape 1296"/>
        <p:cNvGrpSpPr/>
        <p:nvPr/>
      </p:nvGrpSpPr>
      <p:grpSpPr>
        <a:xfrm>
          <a:off x="0" y="0"/>
          <a:ext cx="0" cy="0"/>
          <a:chOff x="0" y="0"/>
          <a:chExt cx="0" cy="0"/>
        </a:xfrm>
      </p:grpSpPr>
      <p:sp>
        <p:nvSpPr>
          <p:cNvPr id="1297" name="Google Shape;1297;p6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resources_</a:t>
            </a:r>
            <a:endParaRPr/>
          </a:p>
        </p:txBody>
      </p:sp>
      <p:sp>
        <p:nvSpPr>
          <p:cNvPr id="1298" name="Google Shape;1298;p63"/>
          <p:cNvSpPr txBox="1"/>
          <p:nvPr>
            <p:ph idx="1" type="body"/>
          </p:nvPr>
        </p:nvSpPr>
        <p:spPr>
          <a:xfrm>
            <a:off x="720000" y="1215750"/>
            <a:ext cx="7704000" cy="11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000">
                <a:latin typeface="Trispace"/>
                <a:ea typeface="Trispace"/>
                <a:cs typeface="Trispace"/>
                <a:sym typeface="Trispace"/>
              </a:rPr>
              <a:t>Vectors</a:t>
            </a:r>
            <a:endParaRPr sz="2000">
              <a:latin typeface="Trispace"/>
              <a:ea typeface="Trispace"/>
              <a:cs typeface="Trispace"/>
              <a:sym typeface="Trispace"/>
            </a:endParaRPr>
          </a:p>
          <a:p>
            <a:pPr indent="-304800" lvl="0" marL="457200" rtl="0" algn="l">
              <a:spcBef>
                <a:spcPts val="0"/>
              </a:spcBef>
              <a:spcAft>
                <a:spcPts val="0"/>
              </a:spcAft>
              <a:buSzPts val="1200"/>
              <a:buChar char="●"/>
            </a:pPr>
            <a:r>
              <a:rPr lang="en">
                <a:uFill>
                  <a:noFill/>
                </a:uFill>
                <a:hlinkClick r:id="rId3"/>
              </a:rPr>
              <a:t>Landing page template artificial intelligence</a:t>
            </a:r>
            <a:endParaRPr sz="1100"/>
          </a:p>
          <a:p>
            <a:pPr indent="-304800" lvl="0" marL="457200" rtl="0" algn="l">
              <a:spcBef>
                <a:spcPts val="0"/>
              </a:spcBef>
              <a:spcAft>
                <a:spcPts val="0"/>
              </a:spcAft>
              <a:buSzPts val="1200"/>
              <a:buChar char="●"/>
            </a:pPr>
            <a:r>
              <a:rPr lang="en">
                <a:uFill>
                  <a:noFill/>
                </a:uFill>
                <a:hlinkClick r:id="rId4"/>
              </a:rPr>
              <a:t>Landing page neon with smartphone</a:t>
            </a:r>
            <a:endParaRPr/>
          </a:p>
        </p:txBody>
      </p:sp>
      <p:grpSp>
        <p:nvGrpSpPr>
          <p:cNvPr id="1299" name="Google Shape;1299;p63"/>
          <p:cNvGrpSpPr/>
          <p:nvPr/>
        </p:nvGrpSpPr>
        <p:grpSpPr>
          <a:xfrm>
            <a:off x="3499776" y="2414214"/>
            <a:ext cx="2144458" cy="2190009"/>
            <a:chOff x="3499776" y="2414214"/>
            <a:chExt cx="2144458" cy="2190009"/>
          </a:xfrm>
        </p:grpSpPr>
        <p:grpSp>
          <p:nvGrpSpPr>
            <p:cNvPr id="1300" name="Google Shape;1300;p63"/>
            <p:cNvGrpSpPr/>
            <p:nvPr/>
          </p:nvGrpSpPr>
          <p:grpSpPr>
            <a:xfrm>
              <a:off x="3892002" y="2765626"/>
              <a:ext cx="1360093" cy="1836884"/>
              <a:chOff x="6376857" y="2508525"/>
              <a:chExt cx="616794" cy="833016"/>
            </a:xfrm>
          </p:grpSpPr>
          <p:sp>
            <p:nvSpPr>
              <p:cNvPr id="1301" name="Google Shape;1301;p63"/>
              <p:cNvSpPr/>
              <p:nvPr/>
            </p:nvSpPr>
            <p:spPr>
              <a:xfrm>
                <a:off x="6487918" y="2536563"/>
                <a:ext cx="324181" cy="431746"/>
              </a:xfrm>
              <a:custGeom>
                <a:rect b="b" l="l" r="r" t="t"/>
                <a:pathLst>
                  <a:path extrusionOk="0" h="9886" w="7423">
                    <a:moveTo>
                      <a:pt x="2489" y="90"/>
                    </a:moveTo>
                    <a:cubicBezTo>
                      <a:pt x="1856" y="224"/>
                      <a:pt x="1437" y="536"/>
                      <a:pt x="893" y="920"/>
                    </a:cubicBezTo>
                    <a:lnTo>
                      <a:pt x="893" y="920"/>
                    </a:lnTo>
                    <a:cubicBezTo>
                      <a:pt x="295" y="1330"/>
                      <a:pt x="170" y="1972"/>
                      <a:pt x="90" y="2659"/>
                    </a:cubicBezTo>
                    <a:lnTo>
                      <a:pt x="90" y="2659"/>
                    </a:lnTo>
                    <a:cubicBezTo>
                      <a:pt x="0" y="3418"/>
                      <a:pt x="0" y="4292"/>
                      <a:pt x="143" y="5032"/>
                    </a:cubicBezTo>
                    <a:lnTo>
                      <a:pt x="143" y="5032"/>
                    </a:lnTo>
                    <a:cubicBezTo>
                      <a:pt x="259" y="5657"/>
                      <a:pt x="464" y="6263"/>
                      <a:pt x="1000" y="6638"/>
                    </a:cubicBezTo>
                    <a:lnTo>
                      <a:pt x="1000" y="6638"/>
                    </a:lnTo>
                    <a:cubicBezTo>
                      <a:pt x="1205" y="6790"/>
                      <a:pt x="1428" y="6932"/>
                      <a:pt x="1633" y="7084"/>
                    </a:cubicBezTo>
                    <a:lnTo>
                      <a:pt x="1633" y="7084"/>
                    </a:lnTo>
                    <a:cubicBezTo>
                      <a:pt x="1803" y="7209"/>
                      <a:pt x="1927" y="7387"/>
                      <a:pt x="2106" y="7512"/>
                    </a:cubicBezTo>
                    <a:lnTo>
                      <a:pt x="2106" y="7512"/>
                    </a:lnTo>
                    <a:cubicBezTo>
                      <a:pt x="2222" y="7593"/>
                      <a:pt x="2311" y="7637"/>
                      <a:pt x="2382" y="7771"/>
                    </a:cubicBezTo>
                    <a:lnTo>
                      <a:pt x="2382" y="7771"/>
                    </a:lnTo>
                    <a:cubicBezTo>
                      <a:pt x="2507" y="7994"/>
                      <a:pt x="2552" y="8280"/>
                      <a:pt x="2588" y="8538"/>
                    </a:cubicBezTo>
                    <a:lnTo>
                      <a:pt x="2588" y="8538"/>
                    </a:lnTo>
                    <a:cubicBezTo>
                      <a:pt x="2641" y="8958"/>
                      <a:pt x="2659" y="9377"/>
                      <a:pt x="2650" y="9796"/>
                    </a:cubicBezTo>
                    <a:lnTo>
                      <a:pt x="2650" y="9796"/>
                    </a:lnTo>
                    <a:cubicBezTo>
                      <a:pt x="2811" y="9876"/>
                      <a:pt x="2953" y="9743"/>
                      <a:pt x="3096" y="9609"/>
                    </a:cubicBezTo>
                    <a:lnTo>
                      <a:pt x="3096" y="9609"/>
                    </a:lnTo>
                    <a:cubicBezTo>
                      <a:pt x="3221" y="9493"/>
                      <a:pt x="3364" y="9368"/>
                      <a:pt x="3524" y="9413"/>
                    </a:cubicBezTo>
                    <a:lnTo>
                      <a:pt x="3524" y="9413"/>
                    </a:lnTo>
                    <a:cubicBezTo>
                      <a:pt x="3614" y="9430"/>
                      <a:pt x="3649" y="9520"/>
                      <a:pt x="3765" y="9457"/>
                    </a:cubicBezTo>
                    <a:lnTo>
                      <a:pt x="3765" y="9457"/>
                    </a:lnTo>
                    <a:cubicBezTo>
                      <a:pt x="3828" y="9421"/>
                      <a:pt x="3872" y="9332"/>
                      <a:pt x="3908" y="9279"/>
                    </a:cubicBezTo>
                    <a:lnTo>
                      <a:pt x="3908" y="9279"/>
                    </a:lnTo>
                    <a:cubicBezTo>
                      <a:pt x="4015" y="9127"/>
                      <a:pt x="4086" y="8949"/>
                      <a:pt x="4158" y="8779"/>
                    </a:cubicBezTo>
                    <a:lnTo>
                      <a:pt x="4158" y="8779"/>
                    </a:lnTo>
                    <a:cubicBezTo>
                      <a:pt x="4274" y="8503"/>
                      <a:pt x="4479" y="8306"/>
                      <a:pt x="4764" y="8556"/>
                    </a:cubicBezTo>
                    <a:lnTo>
                      <a:pt x="4764" y="8556"/>
                    </a:lnTo>
                    <a:cubicBezTo>
                      <a:pt x="4987" y="8743"/>
                      <a:pt x="5014" y="8975"/>
                      <a:pt x="5121" y="9225"/>
                    </a:cubicBezTo>
                    <a:lnTo>
                      <a:pt x="5121" y="9225"/>
                    </a:lnTo>
                    <a:cubicBezTo>
                      <a:pt x="5273" y="9564"/>
                      <a:pt x="5674" y="9885"/>
                      <a:pt x="6067" y="9787"/>
                    </a:cubicBezTo>
                    <a:lnTo>
                      <a:pt x="6067" y="9787"/>
                    </a:lnTo>
                    <a:cubicBezTo>
                      <a:pt x="6647" y="9653"/>
                      <a:pt x="6370" y="9038"/>
                      <a:pt x="6343" y="8619"/>
                    </a:cubicBezTo>
                    <a:lnTo>
                      <a:pt x="6343" y="8619"/>
                    </a:lnTo>
                    <a:cubicBezTo>
                      <a:pt x="6326" y="8057"/>
                      <a:pt x="6361" y="7494"/>
                      <a:pt x="6468" y="6941"/>
                    </a:cubicBezTo>
                    <a:lnTo>
                      <a:pt x="6468" y="6941"/>
                    </a:lnTo>
                    <a:cubicBezTo>
                      <a:pt x="6504" y="6727"/>
                      <a:pt x="6531" y="6477"/>
                      <a:pt x="6673" y="6308"/>
                    </a:cubicBezTo>
                    <a:lnTo>
                      <a:pt x="6673" y="6308"/>
                    </a:lnTo>
                    <a:cubicBezTo>
                      <a:pt x="6789" y="6165"/>
                      <a:pt x="6977" y="6094"/>
                      <a:pt x="7119" y="5978"/>
                    </a:cubicBezTo>
                    <a:lnTo>
                      <a:pt x="7119" y="5978"/>
                    </a:lnTo>
                    <a:cubicBezTo>
                      <a:pt x="7325" y="5808"/>
                      <a:pt x="7423" y="5416"/>
                      <a:pt x="7066" y="5371"/>
                    </a:cubicBezTo>
                    <a:lnTo>
                      <a:pt x="7066" y="5371"/>
                    </a:lnTo>
                    <a:cubicBezTo>
                      <a:pt x="7048" y="5041"/>
                      <a:pt x="7102" y="4684"/>
                      <a:pt x="7021" y="4381"/>
                    </a:cubicBezTo>
                    <a:lnTo>
                      <a:pt x="7021" y="4381"/>
                    </a:lnTo>
                    <a:cubicBezTo>
                      <a:pt x="6941" y="4087"/>
                      <a:pt x="6736" y="3792"/>
                      <a:pt x="6566" y="3542"/>
                    </a:cubicBezTo>
                    <a:lnTo>
                      <a:pt x="6566" y="3542"/>
                    </a:lnTo>
                    <a:cubicBezTo>
                      <a:pt x="6183" y="3007"/>
                      <a:pt x="5879" y="2445"/>
                      <a:pt x="5549" y="1856"/>
                    </a:cubicBezTo>
                    <a:lnTo>
                      <a:pt x="5549" y="1856"/>
                    </a:lnTo>
                    <a:cubicBezTo>
                      <a:pt x="5273" y="1375"/>
                      <a:pt x="5050" y="679"/>
                      <a:pt x="4613" y="322"/>
                    </a:cubicBezTo>
                    <a:lnTo>
                      <a:pt x="4613" y="322"/>
                    </a:lnTo>
                    <a:cubicBezTo>
                      <a:pt x="4318" y="81"/>
                      <a:pt x="3828" y="1"/>
                      <a:pt x="3355" y="1"/>
                    </a:cubicBezTo>
                    <a:lnTo>
                      <a:pt x="3355" y="1"/>
                    </a:lnTo>
                    <a:cubicBezTo>
                      <a:pt x="3034" y="1"/>
                      <a:pt x="2721" y="37"/>
                      <a:pt x="2489" y="9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6723623" y="2805415"/>
                <a:ext cx="61622" cy="241596"/>
              </a:xfrm>
              <a:custGeom>
                <a:rect b="b" l="l" r="r" t="t"/>
                <a:pathLst>
                  <a:path extrusionOk="0" h="5532" w="1411">
                    <a:moveTo>
                      <a:pt x="1312" y="197"/>
                    </a:moveTo>
                    <a:cubicBezTo>
                      <a:pt x="1312" y="197"/>
                      <a:pt x="616" y="1330"/>
                      <a:pt x="911" y="2962"/>
                    </a:cubicBezTo>
                    <a:cubicBezTo>
                      <a:pt x="1205" y="4595"/>
                      <a:pt x="1410" y="5273"/>
                      <a:pt x="1410" y="5273"/>
                    </a:cubicBezTo>
                    <a:cubicBezTo>
                      <a:pt x="1410" y="5273"/>
                      <a:pt x="1303" y="5531"/>
                      <a:pt x="1223" y="5505"/>
                    </a:cubicBezTo>
                    <a:cubicBezTo>
                      <a:pt x="1044" y="5460"/>
                      <a:pt x="1" y="1972"/>
                      <a:pt x="1027" y="134"/>
                    </a:cubicBezTo>
                    <a:cubicBezTo>
                      <a:pt x="1107" y="0"/>
                      <a:pt x="1312" y="197"/>
                      <a:pt x="1312" y="197"/>
                    </a:cubicBezTo>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6689339" y="2773446"/>
                <a:ext cx="96298" cy="282910"/>
              </a:xfrm>
              <a:custGeom>
                <a:rect b="b" l="l" r="r" t="t"/>
                <a:pathLst>
                  <a:path extrusionOk="0" h="6478" w="2205">
                    <a:moveTo>
                      <a:pt x="2168" y="197"/>
                    </a:moveTo>
                    <a:cubicBezTo>
                      <a:pt x="295" y="2499"/>
                      <a:pt x="1794" y="6353"/>
                      <a:pt x="1794" y="6353"/>
                    </a:cubicBezTo>
                    <a:cubicBezTo>
                      <a:pt x="1794" y="6353"/>
                      <a:pt x="1705" y="6477"/>
                      <a:pt x="1624" y="6460"/>
                    </a:cubicBezTo>
                    <a:cubicBezTo>
                      <a:pt x="1446" y="6406"/>
                      <a:pt x="1" y="2151"/>
                      <a:pt x="1794" y="117"/>
                    </a:cubicBezTo>
                    <a:cubicBezTo>
                      <a:pt x="1892" y="1"/>
                      <a:pt x="2204" y="161"/>
                      <a:pt x="2168" y="197"/>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6564652" y="2859176"/>
                <a:ext cx="77606" cy="189408"/>
              </a:xfrm>
              <a:custGeom>
                <a:rect b="b" l="l" r="r" t="t"/>
                <a:pathLst>
                  <a:path extrusionOk="0" h="4337" w="1777">
                    <a:moveTo>
                      <a:pt x="590" y="197"/>
                    </a:moveTo>
                    <a:cubicBezTo>
                      <a:pt x="590" y="197"/>
                      <a:pt x="1294" y="2953"/>
                      <a:pt x="37" y="4068"/>
                    </a:cubicBezTo>
                    <a:cubicBezTo>
                      <a:pt x="37" y="4068"/>
                      <a:pt x="1" y="4336"/>
                      <a:pt x="206" y="4336"/>
                    </a:cubicBezTo>
                    <a:cubicBezTo>
                      <a:pt x="545" y="4336"/>
                      <a:pt x="1776" y="2168"/>
                      <a:pt x="822" y="72"/>
                    </a:cubicBezTo>
                    <a:cubicBezTo>
                      <a:pt x="822" y="72"/>
                      <a:pt x="652" y="0"/>
                      <a:pt x="590" y="197"/>
                    </a:cubicBezTo>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6692484" y="2790216"/>
                <a:ext cx="47952" cy="279373"/>
              </a:xfrm>
              <a:custGeom>
                <a:rect b="b" l="l" r="r" t="t"/>
                <a:pathLst>
                  <a:path extrusionOk="0" h="6397" w="1098">
                    <a:moveTo>
                      <a:pt x="687" y="161"/>
                    </a:moveTo>
                    <a:cubicBezTo>
                      <a:pt x="687" y="161"/>
                      <a:pt x="161" y="2463"/>
                      <a:pt x="205" y="2864"/>
                    </a:cubicBezTo>
                    <a:cubicBezTo>
                      <a:pt x="250" y="3257"/>
                      <a:pt x="419" y="5398"/>
                      <a:pt x="18" y="6085"/>
                    </a:cubicBezTo>
                    <a:cubicBezTo>
                      <a:pt x="18" y="6085"/>
                      <a:pt x="0" y="6397"/>
                      <a:pt x="437" y="6254"/>
                    </a:cubicBezTo>
                    <a:cubicBezTo>
                      <a:pt x="633" y="6192"/>
                      <a:pt x="633" y="3979"/>
                      <a:pt x="526" y="2766"/>
                    </a:cubicBezTo>
                    <a:cubicBezTo>
                      <a:pt x="526" y="2766"/>
                      <a:pt x="776" y="438"/>
                      <a:pt x="1097" y="0"/>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6655842" y="2811267"/>
                <a:ext cx="52232" cy="255615"/>
              </a:xfrm>
              <a:custGeom>
                <a:rect b="b" l="l" r="r" t="t"/>
                <a:pathLst>
                  <a:path extrusionOk="0" h="5853" w="1196">
                    <a:moveTo>
                      <a:pt x="286" y="80"/>
                    </a:moveTo>
                    <a:cubicBezTo>
                      <a:pt x="286" y="80"/>
                      <a:pt x="438" y="4532"/>
                      <a:pt x="0" y="5781"/>
                    </a:cubicBezTo>
                    <a:lnTo>
                      <a:pt x="652" y="5852"/>
                    </a:lnTo>
                    <a:cubicBezTo>
                      <a:pt x="652" y="5852"/>
                      <a:pt x="1196" y="2757"/>
                      <a:pt x="768" y="0"/>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6625838" y="2806594"/>
                <a:ext cx="53018" cy="262210"/>
              </a:xfrm>
              <a:custGeom>
                <a:rect b="b" l="l" r="r" t="t"/>
                <a:pathLst>
                  <a:path extrusionOk="0" h="6004" w="1214">
                    <a:moveTo>
                      <a:pt x="36" y="330"/>
                    </a:moveTo>
                    <a:cubicBezTo>
                      <a:pt x="36" y="330"/>
                      <a:pt x="634" y="3943"/>
                      <a:pt x="1" y="5718"/>
                    </a:cubicBezTo>
                    <a:cubicBezTo>
                      <a:pt x="1" y="5718"/>
                      <a:pt x="81" y="6004"/>
                      <a:pt x="491" y="5879"/>
                    </a:cubicBezTo>
                    <a:cubicBezTo>
                      <a:pt x="491" y="5879"/>
                      <a:pt x="1214" y="3970"/>
                      <a:pt x="625" y="196"/>
                    </a:cubicBezTo>
                    <a:cubicBezTo>
                      <a:pt x="598" y="0"/>
                      <a:pt x="36" y="330"/>
                      <a:pt x="36" y="330"/>
                    </a:cubicBezTo>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6597800" y="2848258"/>
                <a:ext cx="58084" cy="204999"/>
              </a:xfrm>
              <a:custGeom>
                <a:rect b="b" l="l" r="r" t="t"/>
                <a:pathLst>
                  <a:path extrusionOk="0" h="4694" w="1330">
                    <a:moveTo>
                      <a:pt x="268" y="197"/>
                    </a:moveTo>
                    <a:cubicBezTo>
                      <a:pt x="268" y="197"/>
                      <a:pt x="999" y="2320"/>
                      <a:pt x="0" y="4657"/>
                    </a:cubicBezTo>
                    <a:lnTo>
                      <a:pt x="330" y="4693"/>
                    </a:lnTo>
                    <a:cubicBezTo>
                      <a:pt x="330" y="4693"/>
                      <a:pt x="1329" y="1865"/>
                      <a:pt x="527" y="1"/>
                    </a:cubicBezTo>
                    <a:cubicBezTo>
                      <a:pt x="527" y="1"/>
                      <a:pt x="312" y="1"/>
                      <a:pt x="268" y="197"/>
                    </a:cubicBezTo>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6522988" y="3000197"/>
                <a:ext cx="403272" cy="341344"/>
              </a:xfrm>
              <a:custGeom>
                <a:rect b="b" l="l" r="r" t="t"/>
                <a:pathLst>
                  <a:path extrusionOk="0" h="7816" w="9234">
                    <a:moveTo>
                      <a:pt x="1053" y="286"/>
                    </a:moveTo>
                    <a:cubicBezTo>
                      <a:pt x="1053" y="286"/>
                      <a:pt x="0" y="1071"/>
                      <a:pt x="509" y="1981"/>
                    </a:cubicBezTo>
                    <a:lnTo>
                      <a:pt x="509" y="1981"/>
                    </a:lnTo>
                    <a:cubicBezTo>
                      <a:pt x="1026" y="2891"/>
                      <a:pt x="304" y="5014"/>
                      <a:pt x="304" y="5014"/>
                    </a:cubicBezTo>
                    <a:lnTo>
                      <a:pt x="304" y="5014"/>
                    </a:lnTo>
                    <a:cubicBezTo>
                      <a:pt x="3604" y="7816"/>
                      <a:pt x="9064" y="4345"/>
                      <a:pt x="9064" y="4345"/>
                    </a:cubicBezTo>
                    <a:lnTo>
                      <a:pt x="9064" y="4345"/>
                    </a:lnTo>
                    <a:cubicBezTo>
                      <a:pt x="9234" y="2802"/>
                      <a:pt x="7387" y="1758"/>
                      <a:pt x="6968" y="1517"/>
                    </a:cubicBezTo>
                    <a:lnTo>
                      <a:pt x="6968" y="1517"/>
                    </a:lnTo>
                    <a:cubicBezTo>
                      <a:pt x="6540" y="1268"/>
                      <a:pt x="6085" y="1"/>
                      <a:pt x="6085" y="1"/>
                    </a:cubicBezTo>
                    <a:lnTo>
                      <a:pt x="6085" y="1"/>
                    </a:lnTo>
                    <a:cubicBezTo>
                      <a:pt x="4461" y="1473"/>
                      <a:pt x="1053" y="286"/>
                      <a:pt x="1053" y="286"/>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6803108" y="2946828"/>
                <a:ext cx="190543" cy="182376"/>
              </a:xfrm>
              <a:custGeom>
                <a:rect b="b" l="l" r="r" t="t"/>
                <a:pathLst>
                  <a:path extrusionOk="0" h="4176" w="4363">
                    <a:moveTo>
                      <a:pt x="1357" y="27"/>
                    </a:moveTo>
                    <a:cubicBezTo>
                      <a:pt x="1258" y="54"/>
                      <a:pt x="536" y="536"/>
                      <a:pt x="1" y="973"/>
                    </a:cubicBezTo>
                    <a:lnTo>
                      <a:pt x="1" y="973"/>
                    </a:lnTo>
                    <a:cubicBezTo>
                      <a:pt x="1" y="973"/>
                      <a:pt x="527" y="2276"/>
                      <a:pt x="893" y="2356"/>
                    </a:cubicBezTo>
                    <a:lnTo>
                      <a:pt x="893" y="2356"/>
                    </a:lnTo>
                    <a:cubicBezTo>
                      <a:pt x="1258" y="2436"/>
                      <a:pt x="2811" y="3408"/>
                      <a:pt x="2998" y="4113"/>
                    </a:cubicBezTo>
                    <a:lnTo>
                      <a:pt x="2998" y="4113"/>
                    </a:lnTo>
                    <a:cubicBezTo>
                      <a:pt x="2998" y="4113"/>
                      <a:pt x="4069" y="4176"/>
                      <a:pt x="4363" y="2980"/>
                    </a:cubicBezTo>
                    <a:lnTo>
                      <a:pt x="4363" y="2980"/>
                    </a:lnTo>
                    <a:cubicBezTo>
                      <a:pt x="4363" y="2980"/>
                      <a:pt x="3248" y="1"/>
                      <a:pt x="1633" y="1"/>
                    </a:cubicBezTo>
                    <a:lnTo>
                      <a:pt x="1633" y="1"/>
                    </a:lnTo>
                    <a:cubicBezTo>
                      <a:pt x="1544" y="1"/>
                      <a:pt x="1446" y="10"/>
                      <a:pt x="1357" y="27"/>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6376857" y="3000197"/>
                <a:ext cx="174996" cy="300816"/>
              </a:xfrm>
              <a:custGeom>
                <a:rect b="b" l="l" r="r" t="t"/>
                <a:pathLst>
                  <a:path extrusionOk="0" h="6888" w="4007">
                    <a:moveTo>
                      <a:pt x="2151" y="135"/>
                    </a:moveTo>
                    <a:cubicBezTo>
                      <a:pt x="2151" y="135"/>
                      <a:pt x="902" y="572"/>
                      <a:pt x="563" y="1883"/>
                    </a:cubicBezTo>
                    <a:lnTo>
                      <a:pt x="563" y="1883"/>
                    </a:lnTo>
                    <a:lnTo>
                      <a:pt x="661" y="5630"/>
                    </a:lnTo>
                    <a:cubicBezTo>
                      <a:pt x="661" y="5630"/>
                      <a:pt x="1" y="6888"/>
                      <a:pt x="2080" y="6406"/>
                    </a:cubicBezTo>
                    <a:lnTo>
                      <a:pt x="2080" y="6406"/>
                    </a:lnTo>
                    <a:cubicBezTo>
                      <a:pt x="2080" y="6406"/>
                      <a:pt x="2338" y="4604"/>
                      <a:pt x="2499" y="4845"/>
                    </a:cubicBezTo>
                    <a:lnTo>
                      <a:pt x="2499" y="4845"/>
                    </a:lnTo>
                    <a:cubicBezTo>
                      <a:pt x="2659" y="5095"/>
                      <a:pt x="3239" y="4988"/>
                      <a:pt x="3239" y="4988"/>
                    </a:cubicBezTo>
                    <a:lnTo>
                      <a:pt x="3239" y="4988"/>
                    </a:lnTo>
                    <a:cubicBezTo>
                      <a:pt x="3239" y="4988"/>
                      <a:pt x="4007" y="2864"/>
                      <a:pt x="3614" y="2222"/>
                    </a:cubicBezTo>
                    <a:lnTo>
                      <a:pt x="3614" y="2222"/>
                    </a:lnTo>
                    <a:cubicBezTo>
                      <a:pt x="3230" y="1598"/>
                      <a:pt x="3177" y="955"/>
                      <a:pt x="3882" y="206"/>
                    </a:cubicBezTo>
                    <a:lnTo>
                      <a:pt x="3882" y="206"/>
                    </a:lnTo>
                    <a:cubicBezTo>
                      <a:pt x="3882" y="206"/>
                      <a:pt x="3650" y="1"/>
                      <a:pt x="3070" y="1"/>
                    </a:cubicBezTo>
                    <a:lnTo>
                      <a:pt x="3070" y="1"/>
                    </a:lnTo>
                    <a:cubicBezTo>
                      <a:pt x="2829" y="1"/>
                      <a:pt x="2526" y="37"/>
                      <a:pt x="2151" y="135"/>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6599329" y="2629674"/>
                <a:ext cx="206571" cy="214345"/>
              </a:xfrm>
              <a:custGeom>
                <a:rect b="b" l="l" r="r" t="t"/>
                <a:pathLst>
                  <a:path extrusionOk="0" h="4908" w="4730">
                    <a:moveTo>
                      <a:pt x="1964" y="179"/>
                    </a:moveTo>
                    <a:cubicBezTo>
                      <a:pt x="1437" y="786"/>
                      <a:pt x="643" y="866"/>
                      <a:pt x="643" y="866"/>
                    </a:cubicBezTo>
                    <a:lnTo>
                      <a:pt x="643" y="866"/>
                    </a:lnTo>
                    <a:cubicBezTo>
                      <a:pt x="1" y="1785"/>
                      <a:pt x="848" y="4015"/>
                      <a:pt x="848" y="4015"/>
                    </a:cubicBezTo>
                    <a:lnTo>
                      <a:pt x="848" y="4015"/>
                    </a:lnTo>
                    <a:cubicBezTo>
                      <a:pt x="1259" y="4908"/>
                      <a:pt x="2526" y="4158"/>
                      <a:pt x="2526" y="4158"/>
                    </a:cubicBezTo>
                    <a:lnTo>
                      <a:pt x="2526" y="4158"/>
                    </a:lnTo>
                    <a:cubicBezTo>
                      <a:pt x="3070" y="3917"/>
                      <a:pt x="3908" y="3453"/>
                      <a:pt x="4345" y="3293"/>
                    </a:cubicBezTo>
                    <a:lnTo>
                      <a:pt x="4345" y="3293"/>
                    </a:lnTo>
                    <a:cubicBezTo>
                      <a:pt x="4363" y="3284"/>
                      <a:pt x="4372" y="3284"/>
                      <a:pt x="4381" y="3275"/>
                    </a:cubicBezTo>
                    <a:lnTo>
                      <a:pt x="4381" y="3275"/>
                    </a:lnTo>
                    <a:cubicBezTo>
                      <a:pt x="4729" y="3079"/>
                      <a:pt x="4515" y="2267"/>
                      <a:pt x="4069" y="2222"/>
                    </a:cubicBezTo>
                    <a:lnTo>
                      <a:pt x="4069" y="2222"/>
                    </a:lnTo>
                    <a:cubicBezTo>
                      <a:pt x="3953" y="2213"/>
                      <a:pt x="3971" y="1732"/>
                      <a:pt x="3971" y="1732"/>
                    </a:cubicBezTo>
                    <a:lnTo>
                      <a:pt x="3971" y="1732"/>
                    </a:lnTo>
                    <a:cubicBezTo>
                      <a:pt x="3971" y="1732"/>
                      <a:pt x="3230" y="1839"/>
                      <a:pt x="2865" y="2053"/>
                    </a:cubicBezTo>
                    <a:lnTo>
                      <a:pt x="2865" y="2053"/>
                    </a:lnTo>
                    <a:cubicBezTo>
                      <a:pt x="2865" y="2053"/>
                      <a:pt x="2365" y="1749"/>
                      <a:pt x="2419" y="831"/>
                    </a:cubicBezTo>
                    <a:lnTo>
                      <a:pt x="2419" y="831"/>
                    </a:lnTo>
                    <a:cubicBezTo>
                      <a:pt x="2436" y="652"/>
                      <a:pt x="2472" y="1"/>
                      <a:pt x="2240" y="1"/>
                    </a:cubicBezTo>
                    <a:lnTo>
                      <a:pt x="2240" y="1"/>
                    </a:lnTo>
                    <a:cubicBezTo>
                      <a:pt x="2169" y="1"/>
                      <a:pt x="2088" y="54"/>
                      <a:pt x="1964" y="179"/>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6527268" y="2548267"/>
                <a:ext cx="291470" cy="284832"/>
              </a:xfrm>
              <a:custGeom>
                <a:rect b="b" l="l" r="r" t="t"/>
                <a:pathLst>
                  <a:path extrusionOk="0" h="6522" w="6674">
                    <a:moveTo>
                      <a:pt x="1125" y="375"/>
                    </a:moveTo>
                    <a:cubicBezTo>
                      <a:pt x="447" y="848"/>
                      <a:pt x="1" y="1999"/>
                      <a:pt x="482" y="2882"/>
                    </a:cubicBezTo>
                    <a:lnTo>
                      <a:pt x="482" y="2882"/>
                    </a:lnTo>
                    <a:cubicBezTo>
                      <a:pt x="973" y="3756"/>
                      <a:pt x="679" y="3819"/>
                      <a:pt x="589" y="4086"/>
                    </a:cubicBezTo>
                    <a:lnTo>
                      <a:pt x="589" y="4086"/>
                    </a:lnTo>
                    <a:cubicBezTo>
                      <a:pt x="491" y="4363"/>
                      <a:pt x="1330" y="5496"/>
                      <a:pt x="1392" y="5532"/>
                    </a:cubicBezTo>
                    <a:lnTo>
                      <a:pt x="1392" y="5532"/>
                    </a:lnTo>
                    <a:cubicBezTo>
                      <a:pt x="1455" y="5576"/>
                      <a:pt x="1838" y="6522"/>
                      <a:pt x="2588" y="6379"/>
                    </a:cubicBezTo>
                    <a:lnTo>
                      <a:pt x="2588" y="6379"/>
                    </a:lnTo>
                    <a:cubicBezTo>
                      <a:pt x="2588" y="6379"/>
                      <a:pt x="2124" y="5487"/>
                      <a:pt x="2008" y="4336"/>
                    </a:cubicBezTo>
                    <a:lnTo>
                      <a:pt x="2008" y="4336"/>
                    </a:lnTo>
                    <a:cubicBezTo>
                      <a:pt x="1901" y="3176"/>
                      <a:pt x="2026" y="3034"/>
                      <a:pt x="2168" y="2739"/>
                    </a:cubicBezTo>
                    <a:lnTo>
                      <a:pt x="2168" y="2739"/>
                    </a:lnTo>
                    <a:lnTo>
                      <a:pt x="2231" y="2623"/>
                    </a:lnTo>
                    <a:cubicBezTo>
                      <a:pt x="2552" y="2525"/>
                      <a:pt x="3114" y="2481"/>
                      <a:pt x="3542" y="1945"/>
                    </a:cubicBezTo>
                    <a:lnTo>
                      <a:pt x="3542" y="1945"/>
                    </a:lnTo>
                    <a:cubicBezTo>
                      <a:pt x="3997" y="1383"/>
                      <a:pt x="4229" y="2026"/>
                      <a:pt x="4193" y="2436"/>
                    </a:cubicBezTo>
                    <a:lnTo>
                      <a:pt x="4193" y="2436"/>
                    </a:lnTo>
                    <a:cubicBezTo>
                      <a:pt x="4193" y="2436"/>
                      <a:pt x="4077" y="3266"/>
                      <a:pt x="4443" y="3676"/>
                    </a:cubicBezTo>
                    <a:lnTo>
                      <a:pt x="4443" y="3676"/>
                    </a:lnTo>
                    <a:cubicBezTo>
                      <a:pt x="4443" y="3676"/>
                      <a:pt x="5309" y="3444"/>
                      <a:pt x="5603" y="3444"/>
                    </a:cubicBezTo>
                    <a:lnTo>
                      <a:pt x="5603" y="3444"/>
                    </a:lnTo>
                    <a:cubicBezTo>
                      <a:pt x="5621" y="3542"/>
                      <a:pt x="5621" y="3596"/>
                      <a:pt x="5621" y="3596"/>
                    </a:cubicBezTo>
                    <a:lnTo>
                      <a:pt x="5621" y="3596"/>
                    </a:lnTo>
                    <a:cubicBezTo>
                      <a:pt x="5621" y="3596"/>
                      <a:pt x="5603" y="4077"/>
                      <a:pt x="5719" y="4086"/>
                    </a:cubicBezTo>
                    <a:lnTo>
                      <a:pt x="5719" y="4086"/>
                    </a:lnTo>
                    <a:cubicBezTo>
                      <a:pt x="6165" y="4131"/>
                      <a:pt x="6379" y="4952"/>
                      <a:pt x="6031" y="5139"/>
                    </a:cubicBezTo>
                    <a:lnTo>
                      <a:pt x="6031" y="5139"/>
                    </a:lnTo>
                    <a:lnTo>
                      <a:pt x="6201" y="5139"/>
                    </a:lnTo>
                    <a:cubicBezTo>
                      <a:pt x="6397" y="5166"/>
                      <a:pt x="6468" y="5380"/>
                      <a:pt x="6085" y="5549"/>
                    </a:cubicBezTo>
                    <a:lnTo>
                      <a:pt x="6085" y="5549"/>
                    </a:lnTo>
                    <a:cubicBezTo>
                      <a:pt x="5701" y="5728"/>
                      <a:pt x="5656" y="6254"/>
                      <a:pt x="5656" y="6254"/>
                    </a:cubicBezTo>
                    <a:lnTo>
                      <a:pt x="5656" y="6254"/>
                    </a:lnTo>
                    <a:cubicBezTo>
                      <a:pt x="5656" y="6254"/>
                      <a:pt x="6673" y="5808"/>
                      <a:pt x="6566" y="4818"/>
                    </a:cubicBezTo>
                    <a:lnTo>
                      <a:pt x="6566" y="4818"/>
                    </a:lnTo>
                    <a:cubicBezTo>
                      <a:pt x="6450" y="3828"/>
                      <a:pt x="6379" y="2882"/>
                      <a:pt x="5674" y="2534"/>
                    </a:cubicBezTo>
                    <a:lnTo>
                      <a:pt x="5674" y="2534"/>
                    </a:lnTo>
                    <a:cubicBezTo>
                      <a:pt x="5603" y="2498"/>
                      <a:pt x="5567" y="2481"/>
                      <a:pt x="5549" y="2472"/>
                    </a:cubicBezTo>
                    <a:lnTo>
                      <a:pt x="5549" y="2472"/>
                    </a:lnTo>
                    <a:cubicBezTo>
                      <a:pt x="5532" y="2463"/>
                      <a:pt x="5532" y="2463"/>
                      <a:pt x="5532" y="2463"/>
                    </a:cubicBezTo>
                    <a:lnTo>
                      <a:pt x="5532" y="2463"/>
                    </a:lnTo>
                    <a:cubicBezTo>
                      <a:pt x="5532" y="2463"/>
                      <a:pt x="5532" y="2338"/>
                      <a:pt x="5505" y="2177"/>
                    </a:cubicBezTo>
                    <a:lnTo>
                      <a:pt x="5505" y="2177"/>
                    </a:lnTo>
                    <a:cubicBezTo>
                      <a:pt x="5442" y="1901"/>
                      <a:pt x="5291" y="1517"/>
                      <a:pt x="4854" y="1535"/>
                    </a:cubicBezTo>
                    <a:lnTo>
                      <a:pt x="4854" y="1535"/>
                    </a:lnTo>
                    <a:cubicBezTo>
                      <a:pt x="4854" y="1535"/>
                      <a:pt x="4354" y="322"/>
                      <a:pt x="3382" y="134"/>
                    </a:cubicBezTo>
                    <a:lnTo>
                      <a:pt x="3382" y="134"/>
                    </a:lnTo>
                    <a:cubicBezTo>
                      <a:pt x="2971" y="54"/>
                      <a:pt x="2632" y="0"/>
                      <a:pt x="2311" y="0"/>
                    </a:cubicBezTo>
                    <a:lnTo>
                      <a:pt x="2311" y="0"/>
                    </a:lnTo>
                    <a:cubicBezTo>
                      <a:pt x="1883" y="0"/>
                      <a:pt x="1508" y="99"/>
                      <a:pt x="1125" y="375"/>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6539365" y="2605523"/>
                <a:ext cx="130537" cy="85773"/>
              </a:xfrm>
              <a:custGeom>
                <a:rect b="b" l="l" r="r" t="t"/>
                <a:pathLst>
                  <a:path extrusionOk="0" h="1964" w="2989">
                    <a:moveTo>
                      <a:pt x="89" y="1294"/>
                    </a:moveTo>
                    <a:cubicBezTo>
                      <a:pt x="89" y="1294"/>
                      <a:pt x="0" y="1598"/>
                      <a:pt x="402" y="1963"/>
                    </a:cubicBezTo>
                    <a:lnTo>
                      <a:pt x="402" y="1963"/>
                    </a:lnTo>
                    <a:cubicBezTo>
                      <a:pt x="402" y="1963"/>
                      <a:pt x="1588" y="732"/>
                      <a:pt x="2989" y="554"/>
                    </a:cubicBezTo>
                    <a:lnTo>
                      <a:pt x="2989" y="554"/>
                    </a:lnTo>
                    <a:lnTo>
                      <a:pt x="2623" y="1"/>
                    </a:lnTo>
                    <a:cubicBezTo>
                      <a:pt x="2623" y="1"/>
                      <a:pt x="1534" y="90"/>
                      <a:pt x="89" y="129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6702223" y="2596570"/>
                <a:ext cx="37034" cy="21094"/>
              </a:xfrm>
              <a:custGeom>
                <a:rect b="b" l="l" r="r" t="t"/>
                <a:pathLst>
                  <a:path extrusionOk="0" h="483" w="848">
                    <a:moveTo>
                      <a:pt x="0" y="72"/>
                    </a:moveTo>
                    <a:lnTo>
                      <a:pt x="223" y="482"/>
                    </a:lnTo>
                    <a:lnTo>
                      <a:pt x="848" y="429"/>
                    </a:lnTo>
                    <a:cubicBezTo>
                      <a:pt x="848" y="429"/>
                      <a:pt x="723" y="117"/>
                      <a:pt x="616" y="1"/>
                    </a:cubicBezTo>
                    <a:lnTo>
                      <a:pt x="616" y="1"/>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6545960" y="2784757"/>
                <a:ext cx="87694" cy="87301"/>
              </a:xfrm>
              <a:custGeom>
                <a:rect b="b" l="l" r="r" t="t"/>
                <a:pathLst>
                  <a:path extrusionOk="0" h="1999" w="2008">
                    <a:moveTo>
                      <a:pt x="108" y="893"/>
                    </a:moveTo>
                    <a:cubicBezTo>
                      <a:pt x="1" y="937"/>
                      <a:pt x="581" y="1874"/>
                      <a:pt x="973" y="1936"/>
                    </a:cubicBezTo>
                    <a:lnTo>
                      <a:pt x="973" y="1936"/>
                    </a:lnTo>
                    <a:cubicBezTo>
                      <a:pt x="1321" y="1999"/>
                      <a:pt x="2008" y="1437"/>
                      <a:pt x="1678" y="1080"/>
                    </a:cubicBezTo>
                    <a:lnTo>
                      <a:pt x="1678" y="1080"/>
                    </a:lnTo>
                    <a:cubicBezTo>
                      <a:pt x="1678" y="1080"/>
                      <a:pt x="1027" y="643"/>
                      <a:pt x="732" y="1"/>
                    </a:cubicBezTo>
                    <a:lnTo>
                      <a:pt x="732" y="1"/>
                    </a:lnTo>
                    <a:cubicBezTo>
                      <a:pt x="732" y="1"/>
                      <a:pt x="866" y="625"/>
                      <a:pt x="108" y="893"/>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6427518" y="2508525"/>
                <a:ext cx="261860" cy="318329"/>
              </a:xfrm>
              <a:custGeom>
                <a:rect b="b" l="l" r="r" t="t"/>
                <a:pathLst>
                  <a:path extrusionOk="0" h="7289" w="5996">
                    <a:moveTo>
                      <a:pt x="839" y="3676"/>
                    </a:moveTo>
                    <a:cubicBezTo>
                      <a:pt x="839" y="3676"/>
                      <a:pt x="1" y="7066"/>
                      <a:pt x="2561" y="7289"/>
                    </a:cubicBezTo>
                    <a:lnTo>
                      <a:pt x="2561" y="7289"/>
                    </a:lnTo>
                    <a:cubicBezTo>
                      <a:pt x="2561" y="7289"/>
                      <a:pt x="3730" y="6834"/>
                      <a:pt x="3257" y="6076"/>
                    </a:cubicBezTo>
                    <a:lnTo>
                      <a:pt x="3257" y="6076"/>
                    </a:lnTo>
                    <a:cubicBezTo>
                      <a:pt x="3257" y="6076"/>
                      <a:pt x="2677" y="5255"/>
                      <a:pt x="2811" y="4889"/>
                    </a:cubicBezTo>
                    <a:lnTo>
                      <a:pt x="2811" y="4889"/>
                    </a:lnTo>
                    <a:cubicBezTo>
                      <a:pt x="2945" y="4523"/>
                      <a:pt x="3025" y="4497"/>
                      <a:pt x="2650" y="3810"/>
                    </a:cubicBezTo>
                    <a:lnTo>
                      <a:pt x="2650" y="3810"/>
                    </a:lnTo>
                    <a:cubicBezTo>
                      <a:pt x="2276" y="3132"/>
                      <a:pt x="2258" y="1"/>
                      <a:pt x="5996" y="964"/>
                    </a:cubicBezTo>
                    <a:lnTo>
                      <a:pt x="5996" y="964"/>
                    </a:lnTo>
                    <a:lnTo>
                      <a:pt x="5996" y="910"/>
                    </a:lnTo>
                    <a:cubicBezTo>
                      <a:pt x="5996" y="910"/>
                      <a:pt x="5220" y="554"/>
                      <a:pt x="4256" y="554"/>
                    </a:cubicBezTo>
                    <a:lnTo>
                      <a:pt x="4256" y="554"/>
                    </a:lnTo>
                    <a:cubicBezTo>
                      <a:pt x="3034" y="554"/>
                      <a:pt x="1499" y="1116"/>
                      <a:pt x="839" y="3676"/>
                    </a:cubicBezTo>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6472720" y="2726716"/>
                <a:ext cx="97040" cy="100927"/>
              </a:xfrm>
              <a:custGeom>
                <a:rect b="b" l="l" r="r" t="t"/>
                <a:pathLst>
                  <a:path extrusionOk="0" h="2311" w="2222">
                    <a:moveTo>
                      <a:pt x="438" y="143"/>
                    </a:moveTo>
                    <a:cubicBezTo>
                      <a:pt x="27" y="437"/>
                      <a:pt x="1" y="1089"/>
                      <a:pt x="375" y="1606"/>
                    </a:cubicBezTo>
                    <a:lnTo>
                      <a:pt x="375" y="1606"/>
                    </a:lnTo>
                    <a:cubicBezTo>
                      <a:pt x="750" y="2123"/>
                      <a:pt x="1383" y="2311"/>
                      <a:pt x="1785" y="2016"/>
                    </a:cubicBezTo>
                    <a:lnTo>
                      <a:pt x="1785" y="2016"/>
                    </a:lnTo>
                    <a:cubicBezTo>
                      <a:pt x="2195" y="1731"/>
                      <a:pt x="2222" y="1071"/>
                      <a:pt x="1847" y="553"/>
                    </a:cubicBezTo>
                    <a:lnTo>
                      <a:pt x="1847" y="553"/>
                    </a:lnTo>
                    <a:cubicBezTo>
                      <a:pt x="1589" y="197"/>
                      <a:pt x="1223" y="0"/>
                      <a:pt x="884" y="0"/>
                    </a:cubicBezTo>
                    <a:lnTo>
                      <a:pt x="884" y="0"/>
                    </a:lnTo>
                    <a:cubicBezTo>
                      <a:pt x="723" y="0"/>
                      <a:pt x="563" y="45"/>
                      <a:pt x="438" y="143"/>
                    </a:cubicBezTo>
                    <a:close/>
                  </a:path>
                </a:pathLst>
              </a:custGeom>
              <a:gradFill>
                <a:gsLst>
                  <a:gs pos="0">
                    <a:schemeClr val="dk2"/>
                  </a:gs>
                  <a:gs pos="100000">
                    <a:schemeClr val="accen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6725981" y="2669023"/>
                <a:ext cx="62364" cy="33584"/>
              </a:xfrm>
              <a:custGeom>
                <a:rect b="b" l="l" r="r" t="t"/>
                <a:pathLst>
                  <a:path extrusionOk="0" h="769" w="1428">
                    <a:moveTo>
                      <a:pt x="562" y="19"/>
                    </a:moveTo>
                    <a:cubicBezTo>
                      <a:pt x="464" y="37"/>
                      <a:pt x="366" y="55"/>
                      <a:pt x="286" y="117"/>
                    </a:cubicBezTo>
                    <a:lnTo>
                      <a:pt x="286" y="117"/>
                    </a:lnTo>
                    <a:cubicBezTo>
                      <a:pt x="116" y="242"/>
                      <a:pt x="81" y="376"/>
                      <a:pt x="18" y="563"/>
                    </a:cubicBezTo>
                    <a:lnTo>
                      <a:pt x="18" y="563"/>
                    </a:lnTo>
                    <a:lnTo>
                      <a:pt x="0" y="670"/>
                    </a:lnTo>
                    <a:cubicBezTo>
                      <a:pt x="0" y="670"/>
                      <a:pt x="9" y="706"/>
                      <a:pt x="18" y="715"/>
                    </a:cubicBezTo>
                    <a:lnTo>
                      <a:pt x="18" y="715"/>
                    </a:lnTo>
                    <a:cubicBezTo>
                      <a:pt x="98" y="768"/>
                      <a:pt x="197" y="634"/>
                      <a:pt x="241" y="590"/>
                    </a:cubicBezTo>
                    <a:lnTo>
                      <a:pt x="241" y="590"/>
                    </a:lnTo>
                    <a:cubicBezTo>
                      <a:pt x="357" y="465"/>
                      <a:pt x="536" y="367"/>
                      <a:pt x="705" y="340"/>
                    </a:cubicBezTo>
                    <a:lnTo>
                      <a:pt x="705" y="340"/>
                    </a:lnTo>
                    <a:cubicBezTo>
                      <a:pt x="910" y="322"/>
                      <a:pt x="1062" y="429"/>
                      <a:pt x="1196" y="563"/>
                    </a:cubicBezTo>
                    <a:lnTo>
                      <a:pt x="1196" y="563"/>
                    </a:lnTo>
                    <a:cubicBezTo>
                      <a:pt x="1222" y="599"/>
                      <a:pt x="1258" y="652"/>
                      <a:pt x="1294" y="661"/>
                    </a:cubicBezTo>
                    <a:lnTo>
                      <a:pt x="1294" y="661"/>
                    </a:lnTo>
                    <a:cubicBezTo>
                      <a:pt x="1428" y="697"/>
                      <a:pt x="1294" y="509"/>
                      <a:pt x="1276" y="474"/>
                    </a:cubicBezTo>
                    <a:lnTo>
                      <a:pt x="1276" y="474"/>
                    </a:lnTo>
                    <a:cubicBezTo>
                      <a:pt x="1187" y="313"/>
                      <a:pt x="1080" y="63"/>
                      <a:pt x="883" y="10"/>
                    </a:cubicBezTo>
                    <a:lnTo>
                      <a:pt x="883" y="10"/>
                    </a:lnTo>
                    <a:cubicBezTo>
                      <a:pt x="857" y="1"/>
                      <a:pt x="821" y="1"/>
                      <a:pt x="794" y="1"/>
                    </a:cubicBezTo>
                    <a:lnTo>
                      <a:pt x="794" y="1"/>
                    </a:lnTo>
                    <a:cubicBezTo>
                      <a:pt x="714" y="1"/>
                      <a:pt x="634" y="19"/>
                      <a:pt x="562" y="19"/>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6734934" y="2643344"/>
                <a:ext cx="34720" cy="15242"/>
              </a:xfrm>
              <a:custGeom>
                <a:rect b="b" l="l" r="r" t="t"/>
                <a:pathLst>
                  <a:path extrusionOk="0" h="349" w="795">
                    <a:moveTo>
                      <a:pt x="652" y="72"/>
                    </a:moveTo>
                    <a:cubicBezTo>
                      <a:pt x="598" y="89"/>
                      <a:pt x="527" y="89"/>
                      <a:pt x="473" y="89"/>
                    </a:cubicBezTo>
                    <a:lnTo>
                      <a:pt x="473" y="89"/>
                    </a:lnTo>
                    <a:cubicBezTo>
                      <a:pt x="384" y="98"/>
                      <a:pt x="170" y="72"/>
                      <a:pt x="116" y="170"/>
                    </a:cubicBezTo>
                    <a:lnTo>
                      <a:pt x="116" y="170"/>
                    </a:lnTo>
                    <a:cubicBezTo>
                      <a:pt x="0" y="348"/>
                      <a:pt x="670" y="330"/>
                      <a:pt x="759" y="312"/>
                    </a:cubicBezTo>
                    <a:lnTo>
                      <a:pt x="759" y="312"/>
                    </a:lnTo>
                    <a:cubicBezTo>
                      <a:pt x="777" y="304"/>
                      <a:pt x="785" y="304"/>
                      <a:pt x="794" y="295"/>
                    </a:cubicBezTo>
                    <a:lnTo>
                      <a:pt x="794" y="295"/>
                    </a:lnTo>
                    <a:cubicBezTo>
                      <a:pt x="777" y="286"/>
                      <a:pt x="777" y="286"/>
                      <a:pt x="777" y="286"/>
                    </a:cubicBezTo>
                    <a:lnTo>
                      <a:pt x="777" y="286"/>
                    </a:lnTo>
                    <a:cubicBezTo>
                      <a:pt x="777" y="286"/>
                      <a:pt x="777" y="161"/>
                      <a:pt x="750" y="0"/>
                    </a:cubicBezTo>
                    <a:lnTo>
                      <a:pt x="750" y="0"/>
                    </a:lnTo>
                    <a:cubicBezTo>
                      <a:pt x="714" y="27"/>
                      <a:pt x="687" y="54"/>
                      <a:pt x="652" y="72"/>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6496478" y="2730210"/>
                <a:ext cx="14849" cy="33540"/>
              </a:xfrm>
              <a:custGeom>
                <a:rect b="b" l="l" r="r" t="t"/>
                <a:pathLst>
                  <a:path extrusionOk="0" h="768" w="340">
                    <a:moveTo>
                      <a:pt x="1" y="18"/>
                    </a:moveTo>
                    <a:cubicBezTo>
                      <a:pt x="1" y="349"/>
                      <a:pt x="143" y="554"/>
                      <a:pt x="313" y="768"/>
                    </a:cubicBezTo>
                    <a:lnTo>
                      <a:pt x="313" y="768"/>
                    </a:lnTo>
                    <a:cubicBezTo>
                      <a:pt x="313" y="768"/>
                      <a:pt x="322" y="768"/>
                      <a:pt x="322" y="768"/>
                    </a:cubicBezTo>
                    <a:lnTo>
                      <a:pt x="322" y="768"/>
                    </a:lnTo>
                    <a:cubicBezTo>
                      <a:pt x="331" y="768"/>
                      <a:pt x="331" y="768"/>
                      <a:pt x="331" y="768"/>
                    </a:cubicBezTo>
                    <a:lnTo>
                      <a:pt x="331" y="768"/>
                    </a:lnTo>
                    <a:cubicBezTo>
                      <a:pt x="340" y="759"/>
                      <a:pt x="340" y="750"/>
                      <a:pt x="340" y="741"/>
                    </a:cubicBezTo>
                    <a:lnTo>
                      <a:pt x="340" y="741"/>
                    </a:lnTo>
                    <a:cubicBezTo>
                      <a:pt x="170" y="536"/>
                      <a:pt x="28" y="331"/>
                      <a:pt x="28" y="18"/>
                    </a:cubicBezTo>
                    <a:lnTo>
                      <a:pt x="28" y="18"/>
                    </a:lnTo>
                    <a:cubicBezTo>
                      <a:pt x="28" y="10"/>
                      <a:pt x="19" y="1"/>
                      <a:pt x="10" y="1"/>
                    </a:cubicBezTo>
                    <a:lnTo>
                      <a:pt x="10" y="1"/>
                    </a:lnTo>
                    <a:cubicBezTo>
                      <a:pt x="1" y="1"/>
                      <a:pt x="1" y="10"/>
                      <a:pt x="1" y="18"/>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6487918" y="2736848"/>
                <a:ext cx="7075" cy="13669"/>
              </a:xfrm>
              <a:custGeom>
                <a:rect b="b" l="l" r="r" t="t"/>
                <a:pathLst>
                  <a:path extrusionOk="0" h="313" w="162">
                    <a:moveTo>
                      <a:pt x="18" y="9"/>
                    </a:moveTo>
                    <a:cubicBezTo>
                      <a:pt x="0" y="116"/>
                      <a:pt x="81" y="223"/>
                      <a:pt x="134" y="312"/>
                    </a:cubicBezTo>
                    <a:lnTo>
                      <a:pt x="134" y="312"/>
                    </a:lnTo>
                    <a:lnTo>
                      <a:pt x="143" y="304"/>
                    </a:lnTo>
                    <a:lnTo>
                      <a:pt x="161" y="286"/>
                    </a:lnTo>
                    <a:cubicBezTo>
                      <a:pt x="108" y="214"/>
                      <a:pt x="36" y="107"/>
                      <a:pt x="45" y="18"/>
                    </a:cubicBezTo>
                    <a:lnTo>
                      <a:pt x="45" y="18"/>
                    </a:lnTo>
                    <a:cubicBezTo>
                      <a:pt x="45" y="9"/>
                      <a:pt x="45" y="0"/>
                      <a:pt x="36" y="0"/>
                    </a:cubicBezTo>
                    <a:lnTo>
                      <a:pt x="36" y="0"/>
                    </a:lnTo>
                    <a:cubicBezTo>
                      <a:pt x="36" y="0"/>
                      <a:pt x="27" y="0"/>
                      <a:pt x="27" y="0"/>
                    </a:cubicBezTo>
                    <a:lnTo>
                      <a:pt x="27" y="0"/>
                    </a:lnTo>
                    <a:cubicBezTo>
                      <a:pt x="18" y="0"/>
                      <a:pt x="18" y="9"/>
                      <a:pt x="18" y="9"/>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6530762" y="2755540"/>
                <a:ext cx="25374" cy="14456"/>
              </a:xfrm>
              <a:custGeom>
                <a:rect b="b" l="l" r="r" t="t"/>
                <a:pathLst>
                  <a:path extrusionOk="0" h="331" w="581">
                    <a:moveTo>
                      <a:pt x="554" y="0"/>
                    </a:moveTo>
                    <a:cubicBezTo>
                      <a:pt x="402" y="179"/>
                      <a:pt x="206" y="241"/>
                      <a:pt x="10" y="304"/>
                    </a:cubicBezTo>
                    <a:lnTo>
                      <a:pt x="10" y="304"/>
                    </a:lnTo>
                    <a:cubicBezTo>
                      <a:pt x="1" y="304"/>
                      <a:pt x="1" y="313"/>
                      <a:pt x="1" y="322"/>
                    </a:cubicBezTo>
                    <a:lnTo>
                      <a:pt x="1" y="322"/>
                    </a:lnTo>
                    <a:cubicBezTo>
                      <a:pt x="1" y="331"/>
                      <a:pt x="10" y="331"/>
                      <a:pt x="19" y="331"/>
                    </a:cubicBezTo>
                    <a:lnTo>
                      <a:pt x="19" y="331"/>
                    </a:lnTo>
                    <a:cubicBezTo>
                      <a:pt x="19" y="331"/>
                      <a:pt x="19" y="331"/>
                      <a:pt x="19" y="331"/>
                    </a:cubicBezTo>
                    <a:lnTo>
                      <a:pt x="19" y="331"/>
                    </a:lnTo>
                    <a:cubicBezTo>
                      <a:pt x="215" y="268"/>
                      <a:pt x="420" y="206"/>
                      <a:pt x="581" y="27"/>
                    </a:cubicBezTo>
                    <a:lnTo>
                      <a:pt x="581" y="27"/>
                    </a:lnTo>
                    <a:cubicBezTo>
                      <a:pt x="581" y="18"/>
                      <a:pt x="581" y="9"/>
                      <a:pt x="581" y="0"/>
                    </a:cubicBezTo>
                    <a:lnTo>
                      <a:pt x="581" y="0"/>
                    </a:lnTo>
                    <a:cubicBezTo>
                      <a:pt x="572" y="0"/>
                      <a:pt x="572"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6491805" y="2780084"/>
                <a:ext cx="24195" cy="16814"/>
              </a:xfrm>
              <a:custGeom>
                <a:rect b="b" l="l" r="r" t="t"/>
                <a:pathLst>
                  <a:path extrusionOk="0" h="385" w="554">
                    <a:moveTo>
                      <a:pt x="527" y="9"/>
                    </a:moveTo>
                    <a:cubicBezTo>
                      <a:pt x="411" y="170"/>
                      <a:pt x="197" y="322"/>
                      <a:pt x="10" y="348"/>
                    </a:cubicBezTo>
                    <a:lnTo>
                      <a:pt x="10" y="348"/>
                    </a:lnTo>
                    <a:cubicBezTo>
                      <a:pt x="1" y="348"/>
                      <a:pt x="1" y="357"/>
                      <a:pt x="1" y="366"/>
                    </a:cubicBezTo>
                    <a:lnTo>
                      <a:pt x="1" y="366"/>
                    </a:lnTo>
                    <a:cubicBezTo>
                      <a:pt x="1" y="375"/>
                      <a:pt x="10" y="384"/>
                      <a:pt x="19" y="384"/>
                    </a:cubicBezTo>
                    <a:lnTo>
                      <a:pt x="19" y="384"/>
                    </a:lnTo>
                    <a:cubicBezTo>
                      <a:pt x="19" y="384"/>
                      <a:pt x="19" y="384"/>
                      <a:pt x="19" y="384"/>
                    </a:cubicBezTo>
                    <a:lnTo>
                      <a:pt x="19" y="384"/>
                    </a:lnTo>
                    <a:cubicBezTo>
                      <a:pt x="206" y="348"/>
                      <a:pt x="438" y="197"/>
                      <a:pt x="554" y="27"/>
                    </a:cubicBezTo>
                    <a:lnTo>
                      <a:pt x="554" y="27"/>
                    </a:lnTo>
                    <a:cubicBezTo>
                      <a:pt x="554" y="18"/>
                      <a:pt x="554" y="9"/>
                      <a:pt x="545" y="9"/>
                    </a:cubicBezTo>
                    <a:lnTo>
                      <a:pt x="545" y="9"/>
                    </a:lnTo>
                    <a:cubicBezTo>
                      <a:pt x="545" y="0"/>
                      <a:pt x="545" y="0"/>
                      <a:pt x="536" y="0"/>
                    </a:cubicBezTo>
                    <a:lnTo>
                      <a:pt x="536" y="0"/>
                    </a:lnTo>
                    <a:cubicBezTo>
                      <a:pt x="536" y="0"/>
                      <a:pt x="527" y="9"/>
                      <a:pt x="527" y="9"/>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6531548" y="2789430"/>
                <a:ext cx="21094" cy="22622"/>
              </a:xfrm>
              <a:custGeom>
                <a:rect b="b" l="l" r="r" t="t"/>
                <a:pathLst>
                  <a:path extrusionOk="0" h="518" w="483">
                    <a:moveTo>
                      <a:pt x="10" y="1"/>
                    </a:moveTo>
                    <a:cubicBezTo>
                      <a:pt x="1" y="10"/>
                      <a:pt x="1" y="18"/>
                      <a:pt x="1" y="27"/>
                    </a:cubicBezTo>
                    <a:lnTo>
                      <a:pt x="1" y="27"/>
                    </a:lnTo>
                    <a:cubicBezTo>
                      <a:pt x="117" y="241"/>
                      <a:pt x="224" y="366"/>
                      <a:pt x="456" y="518"/>
                    </a:cubicBezTo>
                    <a:lnTo>
                      <a:pt x="456" y="518"/>
                    </a:lnTo>
                    <a:cubicBezTo>
                      <a:pt x="456" y="518"/>
                      <a:pt x="456" y="518"/>
                      <a:pt x="465" y="518"/>
                    </a:cubicBezTo>
                    <a:lnTo>
                      <a:pt x="465" y="518"/>
                    </a:lnTo>
                    <a:cubicBezTo>
                      <a:pt x="465" y="518"/>
                      <a:pt x="473" y="518"/>
                      <a:pt x="473" y="518"/>
                    </a:cubicBezTo>
                    <a:lnTo>
                      <a:pt x="473" y="518"/>
                    </a:lnTo>
                    <a:cubicBezTo>
                      <a:pt x="482" y="509"/>
                      <a:pt x="473" y="500"/>
                      <a:pt x="473" y="491"/>
                    </a:cubicBezTo>
                    <a:lnTo>
                      <a:pt x="473" y="491"/>
                    </a:lnTo>
                    <a:cubicBezTo>
                      <a:pt x="250" y="340"/>
                      <a:pt x="143" y="224"/>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6531548" y="2802663"/>
                <a:ext cx="15635" cy="14849"/>
              </a:xfrm>
              <a:custGeom>
                <a:rect b="b" l="l" r="r" t="t"/>
                <a:pathLst>
                  <a:path extrusionOk="0" h="340" w="358">
                    <a:moveTo>
                      <a:pt x="10" y="1"/>
                    </a:moveTo>
                    <a:cubicBezTo>
                      <a:pt x="1" y="1"/>
                      <a:pt x="1" y="10"/>
                      <a:pt x="1" y="19"/>
                    </a:cubicBezTo>
                    <a:lnTo>
                      <a:pt x="1" y="19"/>
                    </a:lnTo>
                    <a:cubicBezTo>
                      <a:pt x="36" y="135"/>
                      <a:pt x="126" y="197"/>
                      <a:pt x="206" y="251"/>
                    </a:cubicBezTo>
                    <a:lnTo>
                      <a:pt x="206" y="251"/>
                    </a:lnTo>
                    <a:cubicBezTo>
                      <a:pt x="250" y="277"/>
                      <a:pt x="286" y="304"/>
                      <a:pt x="322" y="340"/>
                    </a:cubicBezTo>
                    <a:lnTo>
                      <a:pt x="322" y="340"/>
                    </a:lnTo>
                    <a:cubicBezTo>
                      <a:pt x="331" y="340"/>
                      <a:pt x="331" y="340"/>
                      <a:pt x="340" y="340"/>
                    </a:cubicBezTo>
                    <a:lnTo>
                      <a:pt x="340" y="340"/>
                    </a:lnTo>
                    <a:cubicBezTo>
                      <a:pt x="340" y="340"/>
                      <a:pt x="340" y="340"/>
                      <a:pt x="349" y="340"/>
                    </a:cubicBezTo>
                    <a:lnTo>
                      <a:pt x="349" y="340"/>
                    </a:lnTo>
                    <a:cubicBezTo>
                      <a:pt x="357" y="331"/>
                      <a:pt x="357" y="322"/>
                      <a:pt x="349" y="313"/>
                    </a:cubicBezTo>
                    <a:lnTo>
                      <a:pt x="349" y="313"/>
                    </a:lnTo>
                    <a:cubicBezTo>
                      <a:pt x="313" y="277"/>
                      <a:pt x="268" y="251"/>
                      <a:pt x="224" y="224"/>
                    </a:cubicBezTo>
                    <a:lnTo>
                      <a:pt x="224" y="224"/>
                    </a:lnTo>
                    <a:cubicBezTo>
                      <a:pt x="143" y="170"/>
                      <a:pt x="63" y="117"/>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6494949" y="2748509"/>
                <a:ext cx="52625" cy="54591"/>
              </a:xfrm>
              <a:custGeom>
                <a:rect b="b" l="l" r="r" t="t"/>
                <a:pathLst>
                  <a:path extrusionOk="0" h="1250" w="1205">
                    <a:moveTo>
                      <a:pt x="241" y="72"/>
                    </a:moveTo>
                    <a:cubicBezTo>
                      <a:pt x="18" y="233"/>
                      <a:pt x="0" y="590"/>
                      <a:pt x="205" y="866"/>
                    </a:cubicBezTo>
                    <a:lnTo>
                      <a:pt x="205" y="866"/>
                    </a:lnTo>
                    <a:cubicBezTo>
                      <a:pt x="410" y="1152"/>
                      <a:pt x="749" y="1250"/>
                      <a:pt x="972" y="1089"/>
                    </a:cubicBezTo>
                    <a:lnTo>
                      <a:pt x="972" y="1089"/>
                    </a:lnTo>
                    <a:cubicBezTo>
                      <a:pt x="1187" y="929"/>
                      <a:pt x="1204" y="572"/>
                      <a:pt x="999" y="295"/>
                    </a:cubicBezTo>
                    <a:lnTo>
                      <a:pt x="999" y="295"/>
                    </a:lnTo>
                    <a:cubicBezTo>
                      <a:pt x="865" y="108"/>
                      <a:pt x="660" y="1"/>
                      <a:pt x="482" y="1"/>
                    </a:cubicBezTo>
                    <a:lnTo>
                      <a:pt x="482" y="1"/>
                    </a:lnTo>
                    <a:cubicBezTo>
                      <a:pt x="393" y="1"/>
                      <a:pt x="303" y="19"/>
                      <a:pt x="241" y="72"/>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6663223" y="2745801"/>
                <a:ext cx="29654" cy="83021"/>
              </a:xfrm>
              <a:custGeom>
                <a:rect b="b" l="l" r="r" t="t"/>
                <a:pathLst>
                  <a:path extrusionOk="0" h="1901" w="679">
                    <a:moveTo>
                      <a:pt x="10" y="0"/>
                    </a:moveTo>
                    <a:cubicBezTo>
                      <a:pt x="1" y="0"/>
                      <a:pt x="1" y="9"/>
                      <a:pt x="1" y="18"/>
                    </a:cubicBezTo>
                    <a:lnTo>
                      <a:pt x="1" y="18"/>
                    </a:lnTo>
                    <a:cubicBezTo>
                      <a:pt x="1" y="357"/>
                      <a:pt x="72" y="732"/>
                      <a:pt x="197" y="1071"/>
                    </a:cubicBezTo>
                    <a:lnTo>
                      <a:pt x="197" y="1071"/>
                    </a:lnTo>
                    <a:cubicBezTo>
                      <a:pt x="269" y="1249"/>
                      <a:pt x="349" y="1410"/>
                      <a:pt x="438" y="1553"/>
                    </a:cubicBezTo>
                    <a:lnTo>
                      <a:pt x="438" y="1553"/>
                    </a:lnTo>
                    <a:cubicBezTo>
                      <a:pt x="456" y="1579"/>
                      <a:pt x="474" y="1615"/>
                      <a:pt x="483" y="1642"/>
                    </a:cubicBezTo>
                    <a:lnTo>
                      <a:pt x="483" y="1642"/>
                    </a:lnTo>
                    <a:cubicBezTo>
                      <a:pt x="536" y="1740"/>
                      <a:pt x="590" y="1829"/>
                      <a:pt x="652" y="1901"/>
                    </a:cubicBezTo>
                    <a:lnTo>
                      <a:pt x="652" y="1901"/>
                    </a:lnTo>
                    <a:cubicBezTo>
                      <a:pt x="652" y="1901"/>
                      <a:pt x="661" y="1901"/>
                      <a:pt x="661" y="1901"/>
                    </a:cubicBezTo>
                    <a:lnTo>
                      <a:pt x="661" y="1901"/>
                    </a:lnTo>
                    <a:cubicBezTo>
                      <a:pt x="670" y="1901"/>
                      <a:pt x="670" y="1901"/>
                      <a:pt x="679" y="1901"/>
                    </a:cubicBezTo>
                    <a:lnTo>
                      <a:pt x="679" y="1901"/>
                    </a:lnTo>
                    <a:cubicBezTo>
                      <a:pt x="679" y="1892"/>
                      <a:pt x="679" y="1883"/>
                      <a:pt x="679" y="1874"/>
                    </a:cubicBezTo>
                    <a:lnTo>
                      <a:pt x="679" y="1874"/>
                    </a:lnTo>
                    <a:cubicBezTo>
                      <a:pt x="617" y="1811"/>
                      <a:pt x="563" y="1722"/>
                      <a:pt x="518" y="1624"/>
                    </a:cubicBezTo>
                    <a:lnTo>
                      <a:pt x="518" y="1624"/>
                    </a:lnTo>
                    <a:cubicBezTo>
                      <a:pt x="501" y="1597"/>
                      <a:pt x="483" y="1562"/>
                      <a:pt x="465" y="1535"/>
                    </a:cubicBezTo>
                    <a:lnTo>
                      <a:pt x="465" y="1535"/>
                    </a:lnTo>
                    <a:cubicBezTo>
                      <a:pt x="385" y="1392"/>
                      <a:pt x="295" y="1232"/>
                      <a:pt x="233" y="1062"/>
                    </a:cubicBezTo>
                    <a:lnTo>
                      <a:pt x="233" y="1062"/>
                    </a:lnTo>
                    <a:cubicBezTo>
                      <a:pt x="99" y="723"/>
                      <a:pt x="28" y="357"/>
                      <a:pt x="28" y="18"/>
                    </a:cubicBezTo>
                    <a:lnTo>
                      <a:pt x="28" y="18"/>
                    </a:lnTo>
                    <a:cubicBezTo>
                      <a:pt x="28" y="9"/>
                      <a:pt x="19" y="0"/>
                      <a:pt x="10" y="0"/>
                    </a:cubicBezTo>
                    <a:lnTo>
                      <a:pt x="10" y="0"/>
                    </a:lnTo>
                    <a:lnTo>
                      <a:pt x="10" y="0"/>
                    </a:ln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6670647" y="2757112"/>
                <a:ext cx="23802" cy="31968"/>
              </a:xfrm>
              <a:custGeom>
                <a:rect b="b" l="l" r="r" t="t"/>
                <a:pathLst>
                  <a:path extrusionOk="0" h="732" w="545">
                    <a:moveTo>
                      <a:pt x="384" y="0"/>
                    </a:moveTo>
                    <a:cubicBezTo>
                      <a:pt x="375" y="0"/>
                      <a:pt x="366" y="9"/>
                      <a:pt x="375" y="18"/>
                    </a:cubicBezTo>
                    <a:lnTo>
                      <a:pt x="375" y="18"/>
                    </a:lnTo>
                    <a:cubicBezTo>
                      <a:pt x="384" y="45"/>
                      <a:pt x="393" y="72"/>
                      <a:pt x="402" y="98"/>
                    </a:cubicBezTo>
                    <a:lnTo>
                      <a:pt x="402" y="98"/>
                    </a:lnTo>
                    <a:cubicBezTo>
                      <a:pt x="447" y="223"/>
                      <a:pt x="509" y="375"/>
                      <a:pt x="438" y="482"/>
                    </a:cubicBezTo>
                    <a:lnTo>
                      <a:pt x="438" y="482"/>
                    </a:lnTo>
                    <a:cubicBezTo>
                      <a:pt x="366" y="580"/>
                      <a:pt x="170" y="660"/>
                      <a:pt x="18" y="696"/>
                    </a:cubicBezTo>
                    <a:lnTo>
                      <a:pt x="18" y="696"/>
                    </a:lnTo>
                    <a:cubicBezTo>
                      <a:pt x="9" y="705"/>
                      <a:pt x="0" y="714"/>
                      <a:pt x="9" y="723"/>
                    </a:cubicBezTo>
                    <a:lnTo>
                      <a:pt x="9" y="723"/>
                    </a:lnTo>
                    <a:cubicBezTo>
                      <a:pt x="9" y="723"/>
                      <a:pt x="9" y="732"/>
                      <a:pt x="18" y="732"/>
                    </a:cubicBezTo>
                    <a:lnTo>
                      <a:pt x="18" y="732"/>
                    </a:lnTo>
                    <a:cubicBezTo>
                      <a:pt x="18" y="732"/>
                      <a:pt x="27" y="732"/>
                      <a:pt x="27" y="732"/>
                    </a:cubicBezTo>
                    <a:lnTo>
                      <a:pt x="27" y="732"/>
                    </a:lnTo>
                    <a:cubicBezTo>
                      <a:pt x="81" y="714"/>
                      <a:pt x="366" y="634"/>
                      <a:pt x="464" y="500"/>
                    </a:cubicBezTo>
                    <a:lnTo>
                      <a:pt x="464" y="500"/>
                    </a:lnTo>
                    <a:cubicBezTo>
                      <a:pt x="545" y="384"/>
                      <a:pt x="482" y="214"/>
                      <a:pt x="429" y="89"/>
                    </a:cubicBezTo>
                    <a:lnTo>
                      <a:pt x="429" y="89"/>
                    </a:lnTo>
                    <a:cubicBezTo>
                      <a:pt x="420" y="63"/>
                      <a:pt x="411" y="36"/>
                      <a:pt x="402" y="9"/>
                    </a:cubicBezTo>
                    <a:lnTo>
                      <a:pt x="402" y="9"/>
                    </a:lnTo>
                    <a:cubicBezTo>
                      <a:pt x="402" y="0"/>
                      <a:pt x="393" y="0"/>
                      <a:pt x="384" y="0"/>
                    </a:cubicBezTo>
                    <a:lnTo>
                      <a:pt x="384" y="0"/>
                    </a:lnTo>
                    <a:cubicBezTo>
                      <a:pt x="384" y="0"/>
                      <a:pt x="384" y="0"/>
                      <a:pt x="384" y="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6653877" y="2657363"/>
                <a:ext cx="4324" cy="42493"/>
              </a:xfrm>
              <a:custGeom>
                <a:rect b="b" l="l" r="r" t="t"/>
                <a:pathLst>
                  <a:path extrusionOk="0" h="973" w="99">
                    <a:moveTo>
                      <a:pt x="1" y="9"/>
                    </a:moveTo>
                    <a:cubicBezTo>
                      <a:pt x="1" y="170"/>
                      <a:pt x="1" y="357"/>
                      <a:pt x="72" y="964"/>
                    </a:cubicBezTo>
                    <a:lnTo>
                      <a:pt x="72" y="964"/>
                    </a:lnTo>
                    <a:cubicBezTo>
                      <a:pt x="72" y="973"/>
                      <a:pt x="72" y="973"/>
                      <a:pt x="81" y="973"/>
                    </a:cubicBezTo>
                    <a:lnTo>
                      <a:pt x="81" y="973"/>
                    </a:lnTo>
                    <a:cubicBezTo>
                      <a:pt x="81" y="973"/>
                      <a:pt x="90" y="973"/>
                      <a:pt x="90" y="973"/>
                    </a:cubicBezTo>
                    <a:lnTo>
                      <a:pt x="90" y="973"/>
                    </a:lnTo>
                    <a:cubicBezTo>
                      <a:pt x="99" y="973"/>
                      <a:pt x="99" y="964"/>
                      <a:pt x="99" y="955"/>
                    </a:cubicBezTo>
                    <a:lnTo>
                      <a:pt x="99" y="955"/>
                    </a:lnTo>
                    <a:cubicBezTo>
                      <a:pt x="28" y="357"/>
                      <a:pt x="28" y="170"/>
                      <a:pt x="28" y="9"/>
                    </a:cubicBezTo>
                    <a:lnTo>
                      <a:pt x="28" y="9"/>
                    </a:lnTo>
                    <a:cubicBezTo>
                      <a:pt x="28" y="0"/>
                      <a:pt x="19" y="0"/>
                      <a:pt x="10" y="0"/>
                    </a:cubicBezTo>
                    <a:lnTo>
                      <a:pt x="10" y="0"/>
                    </a:lnTo>
                    <a:cubicBezTo>
                      <a:pt x="1" y="0"/>
                      <a:pt x="1" y="0"/>
                      <a:pt x="1" y="9"/>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6679993" y="2746980"/>
                <a:ext cx="11748" cy="11704"/>
              </a:xfrm>
              <a:custGeom>
                <a:rect b="b" l="l" r="r" t="t"/>
                <a:pathLst>
                  <a:path extrusionOk="0" h="268" w="269">
                    <a:moveTo>
                      <a:pt x="1" y="134"/>
                    </a:moveTo>
                    <a:cubicBezTo>
                      <a:pt x="1" y="205"/>
                      <a:pt x="63" y="268"/>
                      <a:pt x="134" y="268"/>
                    </a:cubicBezTo>
                    <a:lnTo>
                      <a:pt x="134" y="268"/>
                    </a:lnTo>
                    <a:cubicBezTo>
                      <a:pt x="206" y="268"/>
                      <a:pt x="268" y="205"/>
                      <a:pt x="268" y="134"/>
                    </a:cubicBezTo>
                    <a:lnTo>
                      <a:pt x="268" y="134"/>
                    </a:lnTo>
                    <a:cubicBezTo>
                      <a:pt x="268" y="54"/>
                      <a:pt x="206" y="0"/>
                      <a:pt x="134" y="0"/>
                    </a:cubicBezTo>
                    <a:lnTo>
                      <a:pt x="134" y="0"/>
                    </a:lnTo>
                    <a:cubicBezTo>
                      <a:pt x="63" y="0"/>
                      <a:pt x="1" y="54"/>
                      <a:pt x="1" y="134"/>
                    </a:cubicBezTo>
                    <a:close/>
                    <a:moveTo>
                      <a:pt x="36" y="134"/>
                    </a:moveTo>
                    <a:cubicBezTo>
                      <a:pt x="36" y="72"/>
                      <a:pt x="81" y="27"/>
                      <a:pt x="134" y="27"/>
                    </a:cubicBezTo>
                    <a:lnTo>
                      <a:pt x="134" y="27"/>
                    </a:lnTo>
                    <a:cubicBezTo>
                      <a:pt x="188" y="27"/>
                      <a:pt x="233" y="72"/>
                      <a:pt x="233" y="134"/>
                    </a:cubicBezTo>
                    <a:lnTo>
                      <a:pt x="233" y="134"/>
                    </a:lnTo>
                    <a:cubicBezTo>
                      <a:pt x="233" y="188"/>
                      <a:pt x="188" y="232"/>
                      <a:pt x="134" y="232"/>
                    </a:cubicBezTo>
                    <a:lnTo>
                      <a:pt x="134" y="232"/>
                    </a:lnTo>
                    <a:cubicBezTo>
                      <a:pt x="81" y="232"/>
                      <a:pt x="36" y="188"/>
                      <a:pt x="36" y="134"/>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6659336" y="2738027"/>
                <a:ext cx="8997" cy="8997"/>
              </a:xfrm>
              <a:custGeom>
                <a:rect b="b" l="l" r="r" t="t"/>
                <a:pathLst>
                  <a:path extrusionOk="0" h="206" w="206">
                    <a:moveTo>
                      <a:pt x="1" y="98"/>
                    </a:moveTo>
                    <a:cubicBezTo>
                      <a:pt x="1" y="161"/>
                      <a:pt x="45" y="205"/>
                      <a:pt x="99" y="205"/>
                    </a:cubicBezTo>
                    <a:lnTo>
                      <a:pt x="99" y="205"/>
                    </a:lnTo>
                    <a:cubicBezTo>
                      <a:pt x="161" y="205"/>
                      <a:pt x="206" y="161"/>
                      <a:pt x="206" y="98"/>
                    </a:cubicBezTo>
                    <a:lnTo>
                      <a:pt x="206" y="98"/>
                    </a:lnTo>
                    <a:cubicBezTo>
                      <a:pt x="206" y="45"/>
                      <a:pt x="161" y="0"/>
                      <a:pt x="99" y="0"/>
                    </a:cubicBezTo>
                    <a:lnTo>
                      <a:pt x="99" y="0"/>
                    </a:lnTo>
                    <a:cubicBezTo>
                      <a:pt x="45" y="0"/>
                      <a:pt x="1" y="45"/>
                      <a:pt x="1" y="98"/>
                    </a:cubicBezTo>
                    <a:close/>
                    <a:moveTo>
                      <a:pt x="28" y="98"/>
                    </a:moveTo>
                    <a:cubicBezTo>
                      <a:pt x="28" y="62"/>
                      <a:pt x="63" y="27"/>
                      <a:pt x="99" y="27"/>
                    </a:cubicBezTo>
                    <a:lnTo>
                      <a:pt x="99" y="27"/>
                    </a:lnTo>
                    <a:cubicBezTo>
                      <a:pt x="143" y="27"/>
                      <a:pt x="170" y="62"/>
                      <a:pt x="170" y="98"/>
                    </a:cubicBezTo>
                    <a:lnTo>
                      <a:pt x="170" y="98"/>
                    </a:lnTo>
                    <a:cubicBezTo>
                      <a:pt x="170" y="143"/>
                      <a:pt x="143" y="178"/>
                      <a:pt x="99" y="178"/>
                    </a:cubicBezTo>
                    <a:lnTo>
                      <a:pt x="99" y="178"/>
                    </a:lnTo>
                    <a:cubicBezTo>
                      <a:pt x="63" y="178"/>
                      <a:pt x="28" y="143"/>
                      <a:pt x="28" y="98"/>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6653877" y="2698634"/>
                <a:ext cx="9040" cy="9040"/>
              </a:xfrm>
              <a:custGeom>
                <a:rect b="b" l="l" r="r" t="t"/>
                <a:pathLst>
                  <a:path extrusionOk="0" h="207" w="207">
                    <a:moveTo>
                      <a:pt x="1" y="99"/>
                    </a:moveTo>
                    <a:cubicBezTo>
                      <a:pt x="1" y="162"/>
                      <a:pt x="45" y="206"/>
                      <a:pt x="99" y="206"/>
                    </a:cubicBezTo>
                    <a:lnTo>
                      <a:pt x="99" y="206"/>
                    </a:lnTo>
                    <a:cubicBezTo>
                      <a:pt x="161" y="206"/>
                      <a:pt x="206" y="162"/>
                      <a:pt x="206" y="99"/>
                    </a:cubicBezTo>
                    <a:lnTo>
                      <a:pt x="206" y="99"/>
                    </a:lnTo>
                    <a:cubicBezTo>
                      <a:pt x="206" y="46"/>
                      <a:pt x="161" y="1"/>
                      <a:pt x="99" y="1"/>
                    </a:cubicBezTo>
                    <a:lnTo>
                      <a:pt x="99" y="1"/>
                    </a:lnTo>
                    <a:cubicBezTo>
                      <a:pt x="45" y="1"/>
                      <a:pt x="1" y="46"/>
                      <a:pt x="1" y="99"/>
                    </a:cubicBezTo>
                    <a:close/>
                    <a:moveTo>
                      <a:pt x="28" y="99"/>
                    </a:moveTo>
                    <a:cubicBezTo>
                      <a:pt x="28" y="63"/>
                      <a:pt x="63" y="28"/>
                      <a:pt x="99" y="28"/>
                    </a:cubicBezTo>
                    <a:lnTo>
                      <a:pt x="99" y="28"/>
                    </a:lnTo>
                    <a:cubicBezTo>
                      <a:pt x="144" y="28"/>
                      <a:pt x="170" y="63"/>
                      <a:pt x="170" y="99"/>
                    </a:cubicBezTo>
                    <a:lnTo>
                      <a:pt x="170" y="99"/>
                    </a:lnTo>
                    <a:cubicBezTo>
                      <a:pt x="170" y="144"/>
                      <a:pt x="144" y="179"/>
                      <a:pt x="99" y="179"/>
                    </a:cubicBezTo>
                    <a:lnTo>
                      <a:pt x="99" y="179"/>
                    </a:lnTo>
                    <a:cubicBezTo>
                      <a:pt x="63" y="179"/>
                      <a:pt x="28" y="144"/>
                      <a:pt x="28" y="99"/>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6505824" y="2558399"/>
                <a:ext cx="25374" cy="84201"/>
              </a:xfrm>
              <a:custGeom>
                <a:rect b="b" l="l" r="r" t="t"/>
                <a:pathLst>
                  <a:path extrusionOk="0" h="1928" w="581">
                    <a:moveTo>
                      <a:pt x="554" y="0"/>
                    </a:moveTo>
                    <a:cubicBezTo>
                      <a:pt x="465" y="54"/>
                      <a:pt x="376" y="197"/>
                      <a:pt x="322" y="295"/>
                    </a:cubicBezTo>
                    <a:lnTo>
                      <a:pt x="322" y="295"/>
                    </a:lnTo>
                    <a:lnTo>
                      <a:pt x="304" y="313"/>
                    </a:lnTo>
                    <a:cubicBezTo>
                      <a:pt x="251" y="402"/>
                      <a:pt x="197" y="509"/>
                      <a:pt x="135" y="652"/>
                    </a:cubicBezTo>
                    <a:lnTo>
                      <a:pt x="135" y="652"/>
                    </a:lnTo>
                    <a:cubicBezTo>
                      <a:pt x="19" y="937"/>
                      <a:pt x="1" y="1285"/>
                      <a:pt x="1" y="1588"/>
                    </a:cubicBezTo>
                    <a:lnTo>
                      <a:pt x="1" y="1588"/>
                    </a:lnTo>
                    <a:lnTo>
                      <a:pt x="1" y="1651"/>
                    </a:lnTo>
                    <a:lnTo>
                      <a:pt x="1" y="1651"/>
                    </a:lnTo>
                    <a:cubicBezTo>
                      <a:pt x="1" y="1740"/>
                      <a:pt x="1" y="1829"/>
                      <a:pt x="19" y="1910"/>
                    </a:cubicBezTo>
                    <a:lnTo>
                      <a:pt x="19" y="1910"/>
                    </a:lnTo>
                    <a:cubicBezTo>
                      <a:pt x="28" y="1918"/>
                      <a:pt x="28" y="1927"/>
                      <a:pt x="37" y="1927"/>
                    </a:cubicBezTo>
                    <a:lnTo>
                      <a:pt x="37" y="1927"/>
                    </a:lnTo>
                    <a:cubicBezTo>
                      <a:pt x="37" y="1927"/>
                      <a:pt x="37" y="1927"/>
                      <a:pt x="37" y="1927"/>
                    </a:cubicBezTo>
                    <a:lnTo>
                      <a:pt x="37" y="1927"/>
                    </a:lnTo>
                    <a:cubicBezTo>
                      <a:pt x="45" y="1918"/>
                      <a:pt x="54" y="1910"/>
                      <a:pt x="54" y="1901"/>
                    </a:cubicBezTo>
                    <a:lnTo>
                      <a:pt x="54" y="1901"/>
                    </a:lnTo>
                    <a:cubicBezTo>
                      <a:pt x="28" y="1829"/>
                      <a:pt x="37" y="1740"/>
                      <a:pt x="37" y="1651"/>
                    </a:cubicBezTo>
                    <a:lnTo>
                      <a:pt x="37" y="1651"/>
                    </a:lnTo>
                    <a:cubicBezTo>
                      <a:pt x="37" y="1633"/>
                      <a:pt x="37" y="1606"/>
                      <a:pt x="37" y="1588"/>
                    </a:cubicBezTo>
                    <a:lnTo>
                      <a:pt x="37" y="1588"/>
                    </a:lnTo>
                    <a:cubicBezTo>
                      <a:pt x="37" y="1285"/>
                      <a:pt x="54" y="946"/>
                      <a:pt x="170" y="661"/>
                    </a:cubicBezTo>
                    <a:lnTo>
                      <a:pt x="170" y="661"/>
                    </a:lnTo>
                    <a:cubicBezTo>
                      <a:pt x="224" y="527"/>
                      <a:pt x="277" y="420"/>
                      <a:pt x="340" y="322"/>
                    </a:cubicBezTo>
                    <a:lnTo>
                      <a:pt x="340" y="322"/>
                    </a:lnTo>
                    <a:lnTo>
                      <a:pt x="349" y="304"/>
                    </a:lnTo>
                    <a:cubicBezTo>
                      <a:pt x="402" y="215"/>
                      <a:pt x="492" y="81"/>
                      <a:pt x="572" y="27"/>
                    </a:cubicBezTo>
                    <a:lnTo>
                      <a:pt x="572" y="27"/>
                    </a:lnTo>
                    <a:cubicBezTo>
                      <a:pt x="581" y="27"/>
                      <a:pt x="581" y="18"/>
                      <a:pt x="572" y="9"/>
                    </a:cubicBezTo>
                    <a:lnTo>
                      <a:pt x="572" y="9"/>
                    </a:lnTo>
                    <a:cubicBezTo>
                      <a:pt x="572" y="0"/>
                      <a:pt x="563"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6507789" y="2600457"/>
                <a:ext cx="17949" cy="17993"/>
              </a:xfrm>
              <a:custGeom>
                <a:rect b="b" l="l" r="r" t="t"/>
                <a:pathLst>
                  <a:path extrusionOk="0" h="412" w="411">
                    <a:moveTo>
                      <a:pt x="18" y="1"/>
                    </a:moveTo>
                    <a:cubicBezTo>
                      <a:pt x="9" y="1"/>
                      <a:pt x="0" y="10"/>
                      <a:pt x="0" y="19"/>
                    </a:cubicBezTo>
                    <a:lnTo>
                      <a:pt x="0" y="19"/>
                    </a:lnTo>
                    <a:cubicBezTo>
                      <a:pt x="0" y="28"/>
                      <a:pt x="9" y="37"/>
                      <a:pt x="18" y="37"/>
                    </a:cubicBezTo>
                    <a:lnTo>
                      <a:pt x="18" y="37"/>
                    </a:lnTo>
                    <a:cubicBezTo>
                      <a:pt x="250" y="46"/>
                      <a:pt x="384" y="179"/>
                      <a:pt x="375" y="393"/>
                    </a:cubicBezTo>
                    <a:lnTo>
                      <a:pt x="375" y="393"/>
                    </a:lnTo>
                    <a:cubicBezTo>
                      <a:pt x="375" y="402"/>
                      <a:pt x="384" y="411"/>
                      <a:pt x="393" y="411"/>
                    </a:cubicBezTo>
                    <a:lnTo>
                      <a:pt x="393" y="411"/>
                    </a:lnTo>
                    <a:lnTo>
                      <a:pt x="393" y="411"/>
                    </a:lnTo>
                    <a:cubicBezTo>
                      <a:pt x="402" y="411"/>
                      <a:pt x="402" y="402"/>
                      <a:pt x="411" y="393"/>
                    </a:cubicBezTo>
                    <a:lnTo>
                      <a:pt x="411" y="393"/>
                    </a:lnTo>
                    <a:cubicBezTo>
                      <a:pt x="411" y="161"/>
                      <a:pt x="268" y="10"/>
                      <a:pt x="18" y="1"/>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6522202" y="2616834"/>
                <a:ext cx="5503" cy="5503"/>
              </a:xfrm>
              <a:custGeom>
                <a:rect b="b" l="l" r="r" t="t"/>
                <a:pathLst>
                  <a:path extrusionOk="0" h="126" w="126">
                    <a:moveTo>
                      <a:pt x="1" y="63"/>
                    </a:moveTo>
                    <a:cubicBezTo>
                      <a:pt x="1" y="99"/>
                      <a:pt x="27" y="125"/>
                      <a:pt x="63" y="125"/>
                    </a:cubicBezTo>
                    <a:lnTo>
                      <a:pt x="63" y="125"/>
                    </a:lnTo>
                    <a:cubicBezTo>
                      <a:pt x="99" y="125"/>
                      <a:pt x="125" y="99"/>
                      <a:pt x="125" y="63"/>
                    </a:cubicBezTo>
                    <a:lnTo>
                      <a:pt x="125" y="63"/>
                    </a:lnTo>
                    <a:cubicBezTo>
                      <a:pt x="125" y="27"/>
                      <a:pt x="99" y="1"/>
                      <a:pt x="63" y="1"/>
                    </a:cubicBezTo>
                    <a:lnTo>
                      <a:pt x="63" y="1"/>
                    </a:lnTo>
                    <a:cubicBezTo>
                      <a:pt x="27" y="1"/>
                      <a:pt x="1" y="27"/>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6504689" y="2640985"/>
                <a:ext cx="5459" cy="5503"/>
              </a:xfrm>
              <a:custGeom>
                <a:rect b="b" l="l" r="r" t="t"/>
                <a:pathLst>
                  <a:path extrusionOk="0" h="126" w="125">
                    <a:moveTo>
                      <a:pt x="0" y="63"/>
                    </a:moveTo>
                    <a:cubicBezTo>
                      <a:pt x="0" y="99"/>
                      <a:pt x="27" y="126"/>
                      <a:pt x="63" y="126"/>
                    </a:cubicBezTo>
                    <a:lnTo>
                      <a:pt x="63" y="126"/>
                    </a:lnTo>
                    <a:cubicBezTo>
                      <a:pt x="98" y="126"/>
                      <a:pt x="125" y="99"/>
                      <a:pt x="125" y="63"/>
                    </a:cubicBezTo>
                    <a:lnTo>
                      <a:pt x="125" y="63"/>
                    </a:lnTo>
                    <a:cubicBezTo>
                      <a:pt x="125" y="27"/>
                      <a:pt x="98" y="1"/>
                      <a:pt x="63" y="1"/>
                    </a:cubicBezTo>
                    <a:lnTo>
                      <a:pt x="63" y="1"/>
                    </a:lnTo>
                    <a:cubicBezTo>
                      <a:pt x="27" y="1"/>
                      <a:pt x="0" y="27"/>
                      <a:pt x="0" y="63"/>
                    </a:cubicBezTo>
                    <a:close/>
                    <a:moveTo>
                      <a:pt x="36" y="63"/>
                    </a:moveTo>
                    <a:cubicBezTo>
                      <a:pt x="36" y="45"/>
                      <a:pt x="45" y="36"/>
                      <a:pt x="63" y="36"/>
                    </a:cubicBezTo>
                    <a:lnTo>
                      <a:pt x="63" y="36"/>
                    </a:lnTo>
                    <a:cubicBezTo>
                      <a:pt x="80" y="36"/>
                      <a:pt x="98" y="45"/>
                      <a:pt x="98" y="63"/>
                    </a:cubicBezTo>
                    <a:lnTo>
                      <a:pt x="98" y="63"/>
                    </a:lnTo>
                    <a:cubicBezTo>
                      <a:pt x="98" y="81"/>
                      <a:pt x="80"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6560372" y="2812053"/>
                <a:ext cx="54591" cy="51839"/>
              </a:xfrm>
              <a:custGeom>
                <a:rect b="b" l="l" r="r" t="t"/>
                <a:pathLst>
                  <a:path extrusionOk="0" h="1187" w="1250">
                    <a:moveTo>
                      <a:pt x="10" y="0"/>
                    </a:moveTo>
                    <a:cubicBezTo>
                      <a:pt x="1" y="9"/>
                      <a:pt x="1" y="18"/>
                      <a:pt x="10" y="27"/>
                    </a:cubicBezTo>
                    <a:lnTo>
                      <a:pt x="10" y="27"/>
                    </a:lnTo>
                    <a:cubicBezTo>
                      <a:pt x="81" y="116"/>
                      <a:pt x="152" y="205"/>
                      <a:pt x="215" y="303"/>
                    </a:cubicBezTo>
                    <a:lnTo>
                      <a:pt x="215" y="303"/>
                    </a:lnTo>
                    <a:cubicBezTo>
                      <a:pt x="304" y="437"/>
                      <a:pt x="402" y="589"/>
                      <a:pt x="536" y="705"/>
                    </a:cubicBezTo>
                    <a:lnTo>
                      <a:pt x="536" y="705"/>
                    </a:lnTo>
                    <a:cubicBezTo>
                      <a:pt x="652" y="812"/>
                      <a:pt x="795" y="901"/>
                      <a:pt x="938" y="999"/>
                    </a:cubicBezTo>
                    <a:lnTo>
                      <a:pt x="938" y="999"/>
                    </a:lnTo>
                    <a:cubicBezTo>
                      <a:pt x="1036" y="1053"/>
                      <a:pt x="1134" y="1124"/>
                      <a:pt x="1223" y="1186"/>
                    </a:cubicBezTo>
                    <a:lnTo>
                      <a:pt x="1223" y="1186"/>
                    </a:lnTo>
                    <a:cubicBezTo>
                      <a:pt x="1223" y="1186"/>
                      <a:pt x="1223" y="1186"/>
                      <a:pt x="1232" y="1186"/>
                    </a:cubicBezTo>
                    <a:lnTo>
                      <a:pt x="1232" y="1186"/>
                    </a:lnTo>
                    <a:cubicBezTo>
                      <a:pt x="1232" y="1186"/>
                      <a:pt x="1241" y="1186"/>
                      <a:pt x="1241" y="1186"/>
                    </a:cubicBezTo>
                    <a:lnTo>
                      <a:pt x="1241" y="1186"/>
                    </a:lnTo>
                    <a:cubicBezTo>
                      <a:pt x="1250" y="1178"/>
                      <a:pt x="1250" y="1169"/>
                      <a:pt x="1241" y="1160"/>
                    </a:cubicBezTo>
                    <a:lnTo>
                      <a:pt x="1241" y="1160"/>
                    </a:lnTo>
                    <a:cubicBezTo>
                      <a:pt x="1152" y="1097"/>
                      <a:pt x="1053" y="1026"/>
                      <a:pt x="955" y="972"/>
                    </a:cubicBezTo>
                    <a:lnTo>
                      <a:pt x="955" y="972"/>
                    </a:lnTo>
                    <a:cubicBezTo>
                      <a:pt x="813" y="874"/>
                      <a:pt x="670" y="785"/>
                      <a:pt x="554" y="678"/>
                    </a:cubicBezTo>
                    <a:lnTo>
                      <a:pt x="554" y="678"/>
                    </a:lnTo>
                    <a:cubicBezTo>
                      <a:pt x="429" y="562"/>
                      <a:pt x="331" y="419"/>
                      <a:pt x="242" y="285"/>
                    </a:cubicBezTo>
                    <a:lnTo>
                      <a:pt x="242" y="285"/>
                    </a:lnTo>
                    <a:cubicBezTo>
                      <a:pt x="179" y="187"/>
                      <a:pt x="108" y="89"/>
                      <a:pt x="36" y="0"/>
                    </a:cubicBezTo>
                    <a:lnTo>
                      <a:pt x="36" y="0"/>
                    </a:lnTo>
                    <a:cubicBezTo>
                      <a:pt x="28" y="0"/>
                      <a:pt x="28" y="0"/>
                      <a:pt x="19" y="0"/>
                    </a:cubicBezTo>
                    <a:lnTo>
                      <a:pt x="19" y="0"/>
                    </a:lnTo>
                    <a:cubicBezTo>
                      <a:pt x="19" y="0"/>
                      <a:pt x="10" y="0"/>
                      <a:pt x="10" y="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6593913" y="2553333"/>
                <a:ext cx="46773" cy="33540"/>
              </a:xfrm>
              <a:custGeom>
                <a:rect b="b" l="l" r="r" t="t"/>
                <a:pathLst>
                  <a:path extrusionOk="0" h="768" w="1071">
                    <a:moveTo>
                      <a:pt x="9" y="0"/>
                    </a:moveTo>
                    <a:cubicBezTo>
                      <a:pt x="0" y="0"/>
                      <a:pt x="0" y="9"/>
                      <a:pt x="0" y="9"/>
                    </a:cubicBezTo>
                    <a:lnTo>
                      <a:pt x="0" y="9"/>
                    </a:lnTo>
                    <a:cubicBezTo>
                      <a:pt x="0" y="18"/>
                      <a:pt x="0" y="27"/>
                      <a:pt x="9" y="27"/>
                    </a:cubicBezTo>
                    <a:lnTo>
                      <a:pt x="9" y="27"/>
                    </a:lnTo>
                    <a:cubicBezTo>
                      <a:pt x="27" y="27"/>
                      <a:pt x="36" y="27"/>
                      <a:pt x="45" y="27"/>
                    </a:cubicBezTo>
                    <a:lnTo>
                      <a:pt x="45" y="27"/>
                    </a:lnTo>
                    <a:cubicBezTo>
                      <a:pt x="428" y="27"/>
                      <a:pt x="865" y="447"/>
                      <a:pt x="1044" y="759"/>
                    </a:cubicBezTo>
                    <a:lnTo>
                      <a:pt x="1044" y="759"/>
                    </a:lnTo>
                    <a:cubicBezTo>
                      <a:pt x="1044" y="759"/>
                      <a:pt x="1053" y="768"/>
                      <a:pt x="1053" y="768"/>
                    </a:cubicBezTo>
                    <a:lnTo>
                      <a:pt x="1053" y="768"/>
                    </a:lnTo>
                    <a:cubicBezTo>
                      <a:pt x="1053" y="768"/>
                      <a:pt x="1062" y="759"/>
                      <a:pt x="1062" y="759"/>
                    </a:cubicBezTo>
                    <a:lnTo>
                      <a:pt x="1062" y="759"/>
                    </a:lnTo>
                    <a:cubicBezTo>
                      <a:pt x="1071" y="759"/>
                      <a:pt x="1071" y="750"/>
                      <a:pt x="1071" y="741"/>
                    </a:cubicBezTo>
                    <a:lnTo>
                      <a:pt x="1071" y="741"/>
                    </a:lnTo>
                    <a:cubicBezTo>
                      <a:pt x="892" y="420"/>
                      <a:pt x="437" y="0"/>
                      <a:pt x="45" y="0"/>
                    </a:cubicBezTo>
                    <a:lnTo>
                      <a:pt x="45" y="0"/>
                    </a:lnTo>
                    <a:cubicBezTo>
                      <a:pt x="27" y="0"/>
                      <a:pt x="18" y="0"/>
                      <a:pt x="9" y="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6609461" y="2563072"/>
                <a:ext cx="10569" cy="23802"/>
              </a:xfrm>
              <a:custGeom>
                <a:rect b="b" l="l" r="r" t="t"/>
                <a:pathLst>
                  <a:path extrusionOk="0" h="545" w="242">
                    <a:moveTo>
                      <a:pt x="215" y="9"/>
                    </a:moveTo>
                    <a:cubicBezTo>
                      <a:pt x="108" y="143"/>
                      <a:pt x="1" y="322"/>
                      <a:pt x="144" y="536"/>
                    </a:cubicBezTo>
                    <a:lnTo>
                      <a:pt x="144" y="536"/>
                    </a:lnTo>
                    <a:cubicBezTo>
                      <a:pt x="144" y="536"/>
                      <a:pt x="153" y="545"/>
                      <a:pt x="153" y="545"/>
                    </a:cubicBezTo>
                    <a:lnTo>
                      <a:pt x="153" y="545"/>
                    </a:lnTo>
                    <a:cubicBezTo>
                      <a:pt x="153" y="545"/>
                      <a:pt x="161" y="536"/>
                      <a:pt x="161" y="536"/>
                    </a:cubicBezTo>
                    <a:lnTo>
                      <a:pt x="161" y="536"/>
                    </a:lnTo>
                    <a:cubicBezTo>
                      <a:pt x="170" y="536"/>
                      <a:pt x="170" y="527"/>
                      <a:pt x="170" y="518"/>
                    </a:cubicBezTo>
                    <a:lnTo>
                      <a:pt x="170" y="518"/>
                    </a:lnTo>
                    <a:cubicBezTo>
                      <a:pt x="63" y="366"/>
                      <a:pt x="90" y="215"/>
                      <a:pt x="233" y="27"/>
                    </a:cubicBezTo>
                    <a:lnTo>
                      <a:pt x="233" y="27"/>
                    </a:lnTo>
                    <a:cubicBezTo>
                      <a:pt x="242" y="18"/>
                      <a:pt x="242" y="9"/>
                      <a:pt x="233" y="0"/>
                    </a:cubicBezTo>
                    <a:lnTo>
                      <a:pt x="233" y="0"/>
                    </a:lnTo>
                    <a:cubicBezTo>
                      <a:pt x="233" y="0"/>
                      <a:pt x="224" y="0"/>
                      <a:pt x="224" y="0"/>
                    </a:cubicBezTo>
                    <a:lnTo>
                      <a:pt x="224" y="0"/>
                    </a:lnTo>
                    <a:cubicBezTo>
                      <a:pt x="224" y="0"/>
                      <a:pt x="215" y="0"/>
                      <a:pt x="215" y="9"/>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6654270" y="2545560"/>
                <a:ext cx="39393" cy="68609"/>
              </a:xfrm>
              <a:custGeom>
                <a:rect b="b" l="l" r="r" t="t"/>
                <a:pathLst>
                  <a:path extrusionOk="0" h="1571" w="902">
                    <a:moveTo>
                      <a:pt x="1" y="9"/>
                    </a:moveTo>
                    <a:cubicBezTo>
                      <a:pt x="1" y="9"/>
                      <a:pt x="1" y="18"/>
                      <a:pt x="10" y="27"/>
                    </a:cubicBezTo>
                    <a:lnTo>
                      <a:pt x="10" y="27"/>
                    </a:lnTo>
                    <a:cubicBezTo>
                      <a:pt x="90" y="80"/>
                      <a:pt x="152" y="196"/>
                      <a:pt x="206" y="294"/>
                    </a:cubicBezTo>
                    <a:lnTo>
                      <a:pt x="206" y="294"/>
                    </a:lnTo>
                    <a:cubicBezTo>
                      <a:pt x="224" y="321"/>
                      <a:pt x="242" y="348"/>
                      <a:pt x="251" y="375"/>
                    </a:cubicBezTo>
                    <a:lnTo>
                      <a:pt x="251" y="375"/>
                    </a:lnTo>
                    <a:cubicBezTo>
                      <a:pt x="313" y="473"/>
                      <a:pt x="375" y="589"/>
                      <a:pt x="429" y="696"/>
                    </a:cubicBezTo>
                    <a:lnTo>
                      <a:pt x="429" y="696"/>
                    </a:lnTo>
                    <a:cubicBezTo>
                      <a:pt x="447" y="732"/>
                      <a:pt x="465" y="758"/>
                      <a:pt x="483" y="794"/>
                    </a:cubicBezTo>
                    <a:lnTo>
                      <a:pt x="483" y="794"/>
                    </a:lnTo>
                    <a:cubicBezTo>
                      <a:pt x="554" y="928"/>
                      <a:pt x="625" y="1062"/>
                      <a:pt x="697" y="1187"/>
                    </a:cubicBezTo>
                    <a:lnTo>
                      <a:pt x="697" y="1187"/>
                    </a:lnTo>
                    <a:cubicBezTo>
                      <a:pt x="706" y="1222"/>
                      <a:pt x="723" y="1258"/>
                      <a:pt x="750" y="1285"/>
                    </a:cubicBezTo>
                    <a:lnTo>
                      <a:pt x="750" y="1285"/>
                    </a:lnTo>
                    <a:cubicBezTo>
                      <a:pt x="795" y="1374"/>
                      <a:pt x="857" y="1472"/>
                      <a:pt x="866" y="1552"/>
                    </a:cubicBezTo>
                    <a:lnTo>
                      <a:pt x="866" y="1552"/>
                    </a:lnTo>
                    <a:cubicBezTo>
                      <a:pt x="866" y="1561"/>
                      <a:pt x="875" y="1570"/>
                      <a:pt x="884" y="1570"/>
                    </a:cubicBezTo>
                    <a:lnTo>
                      <a:pt x="884" y="1570"/>
                    </a:lnTo>
                    <a:cubicBezTo>
                      <a:pt x="884" y="1570"/>
                      <a:pt x="884" y="1570"/>
                      <a:pt x="884" y="1570"/>
                    </a:cubicBezTo>
                    <a:lnTo>
                      <a:pt x="884" y="1570"/>
                    </a:lnTo>
                    <a:cubicBezTo>
                      <a:pt x="893" y="1570"/>
                      <a:pt x="902" y="1561"/>
                      <a:pt x="893" y="1552"/>
                    </a:cubicBezTo>
                    <a:lnTo>
                      <a:pt x="893" y="1552"/>
                    </a:lnTo>
                    <a:cubicBezTo>
                      <a:pt x="884" y="1463"/>
                      <a:pt x="830" y="1365"/>
                      <a:pt x="777" y="1276"/>
                    </a:cubicBezTo>
                    <a:lnTo>
                      <a:pt x="777" y="1276"/>
                    </a:lnTo>
                    <a:cubicBezTo>
                      <a:pt x="750" y="1240"/>
                      <a:pt x="732" y="1204"/>
                      <a:pt x="723" y="1178"/>
                    </a:cubicBezTo>
                    <a:lnTo>
                      <a:pt x="723" y="1178"/>
                    </a:lnTo>
                    <a:cubicBezTo>
                      <a:pt x="652" y="1044"/>
                      <a:pt x="581" y="910"/>
                      <a:pt x="509" y="776"/>
                    </a:cubicBezTo>
                    <a:lnTo>
                      <a:pt x="509" y="776"/>
                    </a:lnTo>
                    <a:cubicBezTo>
                      <a:pt x="491" y="749"/>
                      <a:pt x="474" y="714"/>
                      <a:pt x="456" y="678"/>
                    </a:cubicBezTo>
                    <a:lnTo>
                      <a:pt x="456" y="678"/>
                    </a:lnTo>
                    <a:cubicBezTo>
                      <a:pt x="402" y="571"/>
                      <a:pt x="340" y="464"/>
                      <a:pt x="277" y="357"/>
                    </a:cubicBezTo>
                    <a:lnTo>
                      <a:pt x="277" y="357"/>
                    </a:lnTo>
                    <a:cubicBezTo>
                      <a:pt x="268" y="330"/>
                      <a:pt x="251" y="303"/>
                      <a:pt x="233" y="277"/>
                    </a:cubicBezTo>
                    <a:lnTo>
                      <a:pt x="233" y="277"/>
                    </a:lnTo>
                    <a:cubicBezTo>
                      <a:pt x="179" y="170"/>
                      <a:pt x="117" y="62"/>
                      <a:pt x="28" y="0"/>
                    </a:cubicBezTo>
                    <a:lnTo>
                      <a:pt x="28" y="0"/>
                    </a:lnTo>
                    <a:cubicBezTo>
                      <a:pt x="19" y="0"/>
                      <a:pt x="19" y="0"/>
                      <a:pt x="19" y="0"/>
                    </a:cubicBezTo>
                    <a:lnTo>
                      <a:pt x="19" y="0"/>
                    </a:lnTo>
                    <a:cubicBezTo>
                      <a:pt x="10" y="0"/>
                      <a:pt x="10" y="0"/>
                      <a:pt x="1" y="9"/>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6676892" y="2551761"/>
                <a:ext cx="19129" cy="25767"/>
              </a:xfrm>
              <a:custGeom>
                <a:rect b="b" l="l" r="r" t="t"/>
                <a:pathLst>
                  <a:path extrusionOk="0" h="590" w="438">
                    <a:moveTo>
                      <a:pt x="9" y="1"/>
                    </a:moveTo>
                    <a:cubicBezTo>
                      <a:pt x="0" y="10"/>
                      <a:pt x="0" y="19"/>
                      <a:pt x="9" y="28"/>
                    </a:cubicBezTo>
                    <a:lnTo>
                      <a:pt x="9" y="28"/>
                    </a:lnTo>
                    <a:cubicBezTo>
                      <a:pt x="72" y="99"/>
                      <a:pt x="125" y="188"/>
                      <a:pt x="188" y="277"/>
                    </a:cubicBezTo>
                    <a:lnTo>
                      <a:pt x="188" y="277"/>
                    </a:lnTo>
                    <a:cubicBezTo>
                      <a:pt x="259" y="393"/>
                      <a:pt x="330" y="500"/>
                      <a:pt x="411" y="581"/>
                    </a:cubicBezTo>
                    <a:lnTo>
                      <a:pt x="411" y="581"/>
                    </a:lnTo>
                    <a:cubicBezTo>
                      <a:pt x="411" y="581"/>
                      <a:pt x="419" y="590"/>
                      <a:pt x="419" y="590"/>
                    </a:cubicBezTo>
                    <a:lnTo>
                      <a:pt x="419" y="590"/>
                    </a:lnTo>
                    <a:cubicBezTo>
                      <a:pt x="428" y="590"/>
                      <a:pt x="428" y="581"/>
                      <a:pt x="437" y="581"/>
                    </a:cubicBezTo>
                    <a:lnTo>
                      <a:pt x="437" y="581"/>
                    </a:lnTo>
                    <a:cubicBezTo>
                      <a:pt x="437" y="572"/>
                      <a:pt x="437" y="563"/>
                      <a:pt x="437" y="563"/>
                    </a:cubicBezTo>
                    <a:lnTo>
                      <a:pt x="437" y="563"/>
                    </a:lnTo>
                    <a:cubicBezTo>
                      <a:pt x="357" y="483"/>
                      <a:pt x="286" y="375"/>
                      <a:pt x="214" y="259"/>
                    </a:cubicBezTo>
                    <a:lnTo>
                      <a:pt x="214" y="259"/>
                    </a:lnTo>
                    <a:cubicBezTo>
                      <a:pt x="152" y="170"/>
                      <a:pt x="98" y="81"/>
                      <a:pt x="36" y="1"/>
                    </a:cubicBezTo>
                    <a:lnTo>
                      <a:pt x="36" y="1"/>
                    </a:lnTo>
                    <a:cubicBezTo>
                      <a:pt x="27" y="1"/>
                      <a:pt x="27" y="1"/>
                      <a:pt x="18" y="1"/>
                    </a:cubicBezTo>
                    <a:lnTo>
                      <a:pt x="18" y="1"/>
                    </a:lnTo>
                    <a:cubicBezTo>
                      <a:pt x="18" y="1"/>
                      <a:pt x="9" y="1"/>
                      <a:pt x="9" y="1"/>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6613391" y="2585258"/>
                <a:ext cx="8997" cy="9040"/>
              </a:xfrm>
              <a:custGeom>
                <a:rect b="b" l="l" r="r" t="t"/>
                <a:pathLst>
                  <a:path extrusionOk="0" h="207" w="206">
                    <a:moveTo>
                      <a:pt x="0" y="108"/>
                    </a:moveTo>
                    <a:cubicBezTo>
                      <a:pt x="0" y="162"/>
                      <a:pt x="45" y="206"/>
                      <a:pt x="107" y="206"/>
                    </a:cubicBezTo>
                    <a:lnTo>
                      <a:pt x="107" y="206"/>
                    </a:lnTo>
                    <a:cubicBezTo>
                      <a:pt x="161" y="206"/>
                      <a:pt x="205" y="162"/>
                      <a:pt x="205" y="108"/>
                    </a:cubicBezTo>
                    <a:lnTo>
                      <a:pt x="205" y="108"/>
                    </a:lnTo>
                    <a:cubicBezTo>
                      <a:pt x="205" y="46"/>
                      <a:pt x="161" y="1"/>
                      <a:pt x="107" y="1"/>
                    </a:cubicBezTo>
                    <a:lnTo>
                      <a:pt x="107" y="1"/>
                    </a:lnTo>
                    <a:cubicBezTo>
                      <a:pt x="45" y="1"/>
                      <a:pt x="0" y="46"/>
                      <a:pt x="0" y="108"/>
                    </a:cubicBezTo>
                    <a:close/>
                    <a:moveTo>
                      <a:pt x="36" y="108"/>
                    </a:moveTo>
                    <a:cubicBezTo>
                      <a:pt x="36" y="63"/>
                      <a:pt x="63" y="37"/>
                      <a:pt x="107" y="37"/>
                    </a:cubicBezTo>
                    <a:lnTo>
                      <a:pt x="107" y="37"/>
                    </a:lnTo>
                    <a:cubicBezTo>
                      <a:pt x="143" y="37"/>
                      <a:pt x="178" y="63"/>
                      <a:pt x="178" y="108"/>
                    </a:cubicBezTo>
                    <a:lnTo>
                      <a:pt x="178" y="108"/>
                    </a:lnTo>
                    <a:cubicBezTo>
                      <a:pt x="178"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6636757" y="2585258"/>
                <a:ext cx="8997" cy="9040"/>
              </a:xfrm>
              <a:custGeom>
                <a:rect b="b" l="l" r="r" t="t"/>
                <a:pathLst>
                  <a:path extrusionOk="0" h="207" w="206">
                    <a:moveTo>
                      <a:pt x="0" y="108"/>
                    </a:moveTo>
                    <a:cubicBezTo>
                      <a:pt x="0" y="162"/>
                      <a:pt x="45" y="206"/>
                      <a:pt x="107" y="206"/>
                    </a:cubicBezTo>
                    <a:lnTo>
                      <a:pt x="107" y="206"/>
                    </a:lnTo>
                    <a:cubicBezTo>
                      <a:pt x="161" y="206"/>
                      <a:pt x="206" y="162"/>
                      <a:pt x="206" y="108"/>
                    </a:cubicBezTo>
                    <a:lnTo>
                      <a:pt x="206" y="108"/>
                    </a:lnTo>
                    <a:cubicBezTo>
                      <a:pt x="206" y="46"/>
                      <a:pt x="161" y="1"/>
                      <a:pt x="107" y="1"/>
                    </a:cubicBezTo>
                    <a:lnTo>
                      <a:pt x="107" y="1"/>
                    </a:lnTo>
                    <a:cubicBezTo>
                      <a:pt x="45" y="1"/>
                      <a:pt x="0" y="46"/>
                      <a:pt x="0" y="108"/>
                    </a:cubicBezTo>
                    <a:close/>
                    <a:moveTo>
                      <a:pt x="36" y="108"/>
                    </a:moveTo>
                    <a:cubicBezTo>
                      <a:pt x="36" y="63"/>
                      <a:pt x="63" y="37"/>
                      <a:pt x="107" y="37"/>
                    </a:cubicBezTo>
                    <a:lnTo>
                      <a:pt x="107" y="37"/>
                    </a:lnTo>
                    <a:cubicBezTo>
                      <a:pt x="143" y="37"/>
                      <a:pt x="179" y="63"/>
                      <a:pt x="179" y="108"/>
                    </a:cubicBezTo>
                    <a:lnTo>
                      <a:pt x="179" y="108"/>
                    </a:lnTo>
                    <a:cubicBezTo>
                      <a:pt x="179"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6690125" y="2612554"/>
                <a:ext cx="5503" cy="5503"/>
              </a:xfrm>
              <a:custGeom>
                <a:rect b="b" l="l" r="r" t="t"/>
                <a:pathLst>
                  <a:path extrusionOk="0" h="126" w="126">
                    <a:moveTo>
                      <a:pt x="1" y="63"/>
                    </a:moveTo>
                    <a:cubicBezTo>
                      <a:pt x="1" y="99"/>
                      <a:pt x="27" y="125"/>
                      <a:pt x="63" y="125"/>
                    </a:cubicBezTo>
                    <a:lnTo>
                      <a:pt x="63" y="125"/>
                    </a:lnTo>
                    <a:cubicBezTo>
                      <a:pt x="99" y="125"/>
                      <a:pt x="125" y="99"/>
                      <a:pt x="125" y="63"/>
                    </a:cubicBezTo>
                    <a:lnTo>
                      <a:pt x="125" y="63"/>
                    </a:lnTo>
                    <a:cubicBezTo>
                      <a:pt x="125" y="36"/>
                      <a:pt x="99" y="0"/>
                      <a:pt x="63" y="0"/>
                    </a:cubicBezTo>
                    <a:lnTo>
                      <a:pt x="63" y="0"/>
                    </a:lnTo>
                    <a:cubicBezTo>
                      <a:pt x="27" y="0"/>
                      <a:pt x="1" y="36"/>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6694012" y="2575912"/>
                <a:ext cx="5503" cy="5503"/>
              </a:xfrm>
              <a:custGeom>
                <a:rect b="b" l="l" r="r" t="t"/>
                <a:pathLst>
                  <a:path extrusionOk="0" h="126" w="126">
                    <a:moveTo>
                      <a:pt x="1" y="63"/>
                    </a:moveTo>
                    <a:cubicBezTo>
                      <a:pt x="1" y="99"/>
                      <a:pt x="27" y="126"/>
                      <a:pt x="63" y="126"/>
                    </a:cubicBezTo>
                    <a:lnTo>
                      <a:pt x="63" y="126"/>
                    </a:lnTo>
                    <a:cubicBezTo>
                      <a:pt x="99" y="126"/>
                      <a:pt x="126" y="99"/>
                      <a:pt x="126" y="63"/>
                    </a:cubicBezTo>
                    <a:lnTo>
                      <a:pt x="126" y="63"/>
                    </a:lnTo>
                    <a:cubicBezTo>
                      <a:pt x="126" y="28"/>
                      <a:pt x="99" y="1"/>
                      <a:pt x="63" y="1"/>
                    </a:cubicBezTo>
                    <a:lnTo>
                      <a:pt x="63" y="1"/>
                    </a:lnTo>
                    <a:cubicBezTo>
                      <a:pt x="27" y="1"/>
                      <a:pt x="1" y="28"/>
                      <a:pt x="1" y="63"/>
                    </a:cubicBezTo>
                    <a:close/>
                    <a:moveTo>
                      <a:pt x="36" y="63"/>
                    </a:moveTo>
                    <a:cubicBezTo>
                      <a:pt x="36" y="45"/>
                      <a:pt x="45" y="37"/>
                      <a:pt x="63" y="37"/>
                    </a:cubicBezTo>
                    <a:lnTo>
                      <a:pt x="63" y="37"/>
                    </a:lnTo>
                    <a:cubicBezTo>
                      <a:pt x="81" y="37"/>
                      <a:pt x="99" y="45"/>
                      <a:pt x="99" y="63"/>
                    </a:cubicBezTo>
                    <a:lnTo>
                      <a:pt x="99" y="63"/>
                    </a:lnTo>
                    <a:cubicBezTo>
                      <a:pt x="99" y="81"/>
                      <a:pt x="81"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6748167" y="3026706"/>
                <a:ext cx="146172" cy="192508"/>
              </a:xfrm>
              <a:custGeom>
                <a:rect b="b" l="l" r="r" t="t"/>
                <a:pathLst>
                  <a:path extrusionOk="0" h="4408" w="3347">
                    <a:moveTo>
                      <a:pt x="1" y="9"/>
                    </a:moveTo>
                    <a:cubicBezTo>
                      <a:pt x="10" y="366"/>
                      <a:pt x="215" y="750"/>
                      <a:pt x="420" y="964"/>
                    </a:cubicBezTo>
                    <a:lnTo>
                      <a:pt x="420" y="964"/>
                    </a:lnTo>
                    <a:cubicBezTo>
                      <a:pt x="456" y="1009"/>
                      <a:pt x="500" y="1044"/>
                      <a:pt x="536" y="1071"/>
                    </a:cubicBezTo>
                    <a:lnTo>
                      <a:pt x="536" y="1071"/>
                    </a:lnTo>
                    <a:cubicBezTo>
                      <a:pt x="313" y="1187"/>
                      <a:pt x="259" y="1597"/>
                      <a:pt x="304" y="1794"/>
                    </a:cubicBezTo>
                    <a:lnTo>
                      <a:pt x="304" y="1794"/>
                    </a:lnTo>
                    <a:cubicBezTo>
                      <a:pt x="340" y="1945"/>
                      <a:pt x="429" y="2079"/>
                      <a:pt x="509" y="2204"/>
                    </a:cubicBezTo>
                    <a:lnTo>
                      <a:pt x="509" y="2204"/>
                    </a:lnTo>
                    <a:cubicBezTo>
                      <a:pt x="572" y="2293"/>
                      <a:pt x="625" y="2382"/>
                      <a:pt x="670" y="2472"/>
                    </a:cubicBezTo>
                    <a:lnTo>
                      <a:pt x="670" y="2472"/>
                    </a:lnTo>
                    <a:cubicBezTo>
                      <a:pt x="643" y="2489"/>
                      <a:pt x="625" y="2525"/>
                      <a:pt x="625" y="2561"/>
                    </a:cubicBezTo>
                    <a:lnTo>
                      <a:pt x="625" y="2561"/>
                    </a:lnTo>
                    <a:cubicBezTo>
                      <a:pt x="625" y="2632"/>
                      <a:pt x="679" y="2686"/>
                      <a:pt x="750" y="2686"/>
                    </a:cubicBezTo>
                    <a:lnTo>
                      <a:pt x="750" y="2686"/>
                    </a:lnTo>
                    <a:cubicBezTo>
                      <a:pt x="813" y="2686"/>
                      <a:pt x="866" y="2632"/>
                      <a:pt x="866" y="2561"/>
                    </a:cubicBezTo>
                    <a:lnTo>
                      <a:pt x="866" y="2561"/>
                    </a:lnTo>
                    <a:cubicBezTo>
                      <a:pt x="866" y="2498"/>
                      <a:pt x="813" y="2445"/>
                      <a:pt x="750" y="2445"/>
                    </a:cubicBezTo>
                    <a:lnTo>
                      <a:pt x="750" y="2445"/>
                    </a:lnTo>
                    <a:cubicBezTo>
                      <a:pt x="723" y="2445"/>
                      <a:pt x="706" y="2445"/>
                      <a:pt x="697" y="2454"/>
                    </a:cubicBezTo>
                    <a:lnTo>
                      <a:pt x="697" y="2454"/>
                    </a:lnTo>
                    <a:cubicBezTo>
                      <a:pt x="652" y="2365"/>
                      <a:pt x="590" y="2275"/>
                      <a:pt x="536" y="2186"/>
                    </a:cubicBezTo>
                    <a:lnTo>
                      <a:pt x="536" y="2186"/>
                    </a:lnTo>
                    <a:cubicBezTo>
                      <a:pt x="447" y="2061"/>
                      <a:pt x="367" y="1936"/>
                      <a:pt x="331" y="1794"/>
                    </a:cubicBezTo>
                    <a:lnTo>
                      <a:pt x="331" y="1794"/>
                    </a:lnTo>
                    <a:cubicBezTo>
                      <a:pt x="286" y="1571"/>
                      <a:pt x="358" y="1187"/>
                      <a:pt x="563" y="1089"/>
                    </a:cubicBezTo>
                    <a:lnTo>
                      <a:pt x="563" y="1089"/>
                    </a:lnTo>
                    <a:cubicBezTo>
                      <a:pt x="643" y="1151"/>
                      <a:pt x="732" y="1205"/>
                      <a:pt x="813" y="1258"/>
                    </a:cubicBezTo>
                    <a:lnTo>
                      <a:pt x="813" y="1258"/>
                    </a:lnTo>
                    <a:cubicBezTo>
                      <a:pt x="955" y="1339"/>
                      <a:pt x="1098" y="1419"/>
                      <a:pt x="1214" y="1544"/>
                    </a:cubicBezTo>
                    <a:lnTo>
                      <a:pt x="1214" y="1544"/>
                    </a:lnTo>
                    <a:cubicBezTo>
                      <a:pt x="1473" y="1811"/>
                      <a:pt x="1705" y="2115"/>
                      <a:pt x="1883" y="2436"/>
                    </a:cubicBezTo>
                    <a:lnTo>
                      <a:pt x="1883" y="2436"/>
                    </a:lnTo>
                    <a:cubicBezTo>
                      <a:pt x="1883" y="2436"/>
                      <a:pt x="1883" y="2436"/>
                      <a:pt x="1883" y="2436"/>
                    </a:cubicBezTo>
                    <a:lnTo>
                      <a:pt x="1883" y="2436"/>
                    </a:lnTo>
                    <a:cubicBezTo>
                      <a:pt x="1883" y="2445"/>
                      <a:pt x="1892" y="2454"/>
                      <a:pt x="1892" y="2454"/>
                    </a:cubicBezTo>
                    <a:lnTo>
                      <a:pt x="1892" y="2454"/>
                    </a:lnTo>
                    <a:cubicBezTo>
                      <a:pt x="2017" y="2668"/>
                      <a:pt x="2124" y="2891"/>
                      <a:pt x="2204" y="3114"/>
                    </a:cubicBezTo>
                    <a:lnTo>
                      <a:pt x="2204" y="3114"/>
                    </a:lnTo>
                    <a:cubicBezTo>
                      <a:pt x="2347" y="3497"/>
                      <a:pt x="2499" y="3952"/>
                      <a:pt x="2570" y="4399"/>
                    </a:cubicBezTo>
                    <a:lnTo>
                      <a:pt x="2570" y="4399"/>
                    </a:lnTo>
                    <a:cubicBezTo>
                      <a:pt x="2570" y="4407"/>
                      <a:pt x="2579" y="4407"/>
                      <a:pt x="2588" y="4407"/>
                    </a:cubicBezTo>
                    <a:lnTo>
                      <a:pt x="2588" y="4407"/>
                    </a:lnTo>
                    <a:lnTo>
                      <a:pt x="2588" y="4407"/>
                    </a:lnTo>
                    <a:lnTo>
                      <a:pt x="2588" y="4407"/>
                    </a:lnTo>
                    <a:cubicBezTo>
                      <a:pt x="2597" y="4407"/>
                      <a:pt x="2606" y="4399"/>
                      <a:pt x="2597" y="4390"/>
                    </a:cubicBezTo>
                    <a:lnTo>
                      <a:pt x="2597" y="4390"/>
                    </a:lnTo>
                    <a:cubicBezTo>
                      <a:pt x="2525" y="3944"/>
                      <a:pt x="2374" y="3489"/>
                      <a:pt x="2231" y="3105"/>
                    </a:cubicBezTo>
                    <a:lnTo>
                      <a:pt x="2231" y="3105"/>
                    </a:lnTo>
                    <a:cubicBezTo>
                      <a:pt x="2151" y="2882"/>
                      <a:pt x="2053" y="2668"/>
                      <a:pt x="1928" y="2454"/>
                    </a:cubicBezTo>
                    <a:lnTo>
                      <a:pt x="1928" y="2454"/>
                    </a:lnTo>
                    <a:cubicBezTo>
                      <a:pt x="1981" y="2454"/>
                      <a:pt x="2035" y="2445"/>
                      <a:pt x="2088" y="2436"/>
                    </a:cubicBezTo>
                    <a:lnTo>
                      <a:pt x="2088" y="2436"/>
                    </a:lnTo>
                    <a:cubicBezTo>
                      <a:pt x="2186" y="2418"/>
                      <a:pt x="2285" y="2400"/>
                      <a:pt x="2392" y="2427"/>
                    </a:cubicBezTo>
                    <a:lnTo>
                      <a:pt x="2392" y="2427"/>
                    </a:lnTo>
                    <a:cubicBezTo>
                      <a:pt x="2516" y="2463"/>
                      <a:pt x="2641" y="2543"/>
                      <a:pt x="2748" y="2668"/>
                    </a:cubicBezTo>
                    <a:lnTo>
                      <a:pt x="2748" y="2668"/>
                    </a:lnTo>
                    <a:cubicBezTo>
                      <a:pt x="2918" y="2864"/>
                      <a:pt x="3096" y="3105"/>
                      <a:pt x="3186" y="3346"/>
                    </a:cubicBezTo>
                    <a:lnTo>
                      <a:pt x="3186" y="3346"/>
                    </a:lnTo>
                    <a:cubicBezTo>
                      <a:pt x="3141" y="3364"/>
                      <a:pt x="3105" y="3408"/>
                      <a:pt x="3105" y="3462"/>
                    </a:cubicBezTo>
                    <a:lnTo>
                      <a:pt x="3105" y="3462"/>
                    </a:lnTo>
                    <a:cubicBezTo>
                      <a:pt x="3105" y="3524"/>
                      <a:pt x="3159" y="3578"/>
                      <a:pt x="3230" y="3578"/>
                    </a:cubicBezTo>
                    <a:lnTo>
                      <a:pt x="3230" y="3578"/>
                    </a:lnTo>
                    <a:cubicBezTo>
                      <a:pt x="3293" y="3578"/>
                      <a:pt x="3346" y="3524"/>
                      <a:pt x="3346" y="3462"/>
                    </a:cubicBezTo>
                    <a:lnTo>
                      <a:pt x="3346" y="3462"/>
                    </a:lnTo>
                    <a:cubicBezTo>
                      <a:pt x="3346" y="3390"/>
                      <a:pt x="3293" y="3337"/>
                      <a:pt x="3230" y="3337"/>
                    </a:cubicBezTo>
                    <a:lnTo>
                      <a:pt x="3230" y="3337"/>
                    </a:lnTo>
                    <a:cubicBezTo>
                      <a:pt x="3221" y="3337"/>
                      <a:pt x="3212" y="3337"/>
                      <a:pt x="3212" y="3337"/>
                    </a:cubicBezTo>
                    <a:lnTo>
                      <a:pt x="3212" y="3337"/>
                    </a:lnTo>
                    <a:cubicBezTo>
                      <a:pt x="3123" y="3087"/>
                      <a:pt x="2936" y="2855"/>
                      <a:pt x="2766" y="2650"/>
                    </a:cubicBezTo>
                    <a:lnTo>
                      <a:pt x="2766" y="2650"/>
                    </a:lnTo>
                    <a:cubicBezTo>
                      <a:pt x="2659" y="2525"/>
                      <a:pt x="2534" y="2436"/>
                      <a:pt x="2401" y="2400"/>
                    </a:cubicBezTo>
                    <a:lnTo>
                      <a:pt x="2401" y="2400"/>
                    </a:lnTo>
                    <a:cubicBezTo>
                      <a:pt x="2285" y="2373"/>
                      <a:pt x="2177" y="2391"/>
                      <a:pt x="2079" y="2400"/>
                    </a:cubicBezTo>
                    <a:lnTo>
                      <a:pt x="2079" y="2400"/>
                    </a:lnTo>
                    <a:cubicBezTo>
                      <a:pt x="2026" y="2409"/>
                      <a:pt x="1972" y="2418"/>
                      <a:pt x="1910" y="2427"/>
                    </a:cubicBezTo>
                    <a:lnTo>
                      <a:pt x="1910" y="2427"/>
                    </a:lnTo>
                    <a:cubicBezTo>
                      <a:pt x="1723" y="2106"/>
                      <a:pt x="1491" y="1794"/>
                      <a:pt x="1232" y="1526"/>
                    </a:cubicBezTo>
                    <a:lnTo>
                      <a:pt x="1232" y="1526"/>
                    </a:lnTo>
                    <a:cubicBezTo>
                      <a:pt x="1116" y="1401"/>
                      <a:pt x="973" y="1312"/>
                      <a:pt x="830" y="1232"/>
                    </a:cubicBezTo>
                    <a:lnTo>
                      <a:pt x="830" y="1232"/>
                    </a:lnTo>
                    <a:cubicBezTo>
                      <a:pt x="741" y="1178"/>
                      <a:pt x="661" y="1125"/>
                      <a:pt x="581" y="1071"/>
                    </a:cubicBezTo>
                    <a:lnTo>
                      <a:pt x="581" y="1071"/>
                    </a:lnTo>
                    <a:cubicBezTo>
                      <a:pt x="581" y="1071"/>
                      <a:pt x="581" y="1071"/>
                      <a:pt x="581" y="1071"/>
                    </a:cubicBezTo>
                    <a:lnTo>
                      <a:pt x="581" y="1071"/>
                    </a:lnTo>
                    <a:cubicBezTo>
                      <a:pt x="581" y="1062"/>
                      <a:pt x="572" y="1062"/>
                      <a:pt x="572" y="1062"/>
                    </a:cubicBezTo>
                    <a:lnTo>
                      <a:pt x="572" y="1062"/>
                    </a:lnTo>
                    <a:cubicBezTo>
                      <a:pt x="527" y="1026"/>
                      <a:pt x="482" y="991"/>
                      <a:pt x="438" y="946"/>
                    </a:cubicBezTo>
                    <a:lnTo>
                      <a:pt x="438" y="946"/>
                    </a:lnTo>
                    <a:cubicBezTo>
                      <a:pt x="242" y="732"/>
                      <a:pt x="36" y="357"/>
                      <a:pt x="36" y="9"/>
                    </a:cubicBezTo>
                    <a:lnTo>
                      <a:pt x="36" y="9"/>
                    </a:lnTo>
                    <a:cubicBezTo>
                      <a:pt x="36" y="0"/>
                      <a:pt x="28" y="0"/>
                      <a:pt x="19" y="0"/>
                    </a:cubicBezTo>
                    <a:lnTo>
                      <a:pt x="19" y="0"/>
                    </a:lnTo>
                    <a:cubicBezTo>
                      <a:pt x="10" y="0"/>
                      <a:pt x="1" y="0"/>
                      <a:pt x="1" y="9"/>
                    </a:cubicBezTo>
                    <a:moveTo>
                      <a:pt x="652" y="2561"/>
                    </a:moveTo>
                    <a:cubicBezTo>
                      <a:pt x="652" y="2507"/>
                      <a:pt x="697" y="2472"/>
                      <a:pt x="750" y="2472"/>
                    </a:cubicBezTo>
                    <a:lnTo>
                      <a:pt x="750" y="2472"/>
                    </a:lnTo>
                    <a:cubicBezTo>
                      <a:pt x="795" y="2472"/>
                      <a:pt x="839" y="2507"/>
                      <a:pt x="839" y="2561"/>
                    </a:cubicBezTo>
                    <a:lnTo>
                      <a:pt x="839" y="2561"/>
                    </a:lnTo>
                    <a:cubicBezTo>
                      <a:pt x="839" y="2614"/>
                      <a:pt x="795" y="2650"/>
                      <a:pt x="750" y="2650"/>
                    </a:cubicBezTo>
                    <a:lnTo>
                      <a:pt x="750" y="2650"/>
                    </a:lnTo>
                    <a:cubicBezTo>
                      <a:pt x="697" y="2650"/>
                      <a:pt x="652" y="2614"/>
                      <a:pt x="652" y="2561"/>
                    </a:cubicBezTo>
                    <a:close/>
                    <a:moveTo>
                      <a:pt x="3132" y="3462"/>
                    </a:moveTo>
                    <a:cubicBezTo>
                      <a:pt x="3132" y="3408"/>
                      <a:pt x="3177" y="3364"/>
                      <a:pt x="3230" y="3364"/>
                    </a:cubicBezTo>
                    <a:lnTo>
                      <a:pt x="3230" y="3364"/>
                    </a:lnTo>
                    <a:cubicBezTo>
                      <a:pt x="3275" y="3364"/>
                      <a:pt x="3319" y="3408"/>
                      <a:pt x="3319" y="3462"/>
                    </a:cubicBezTo>
                    <a:lnTo>
                      <a:pt x="3319" y="3462"/>
                    </a:lnTo>
                    <a:cubicBezTo>
                      <a:pt x="3319" y="3506"/>
                      <a:pt x="3275" y="3551"/>
                      <a:pt x="3230" y="3551"/>
                    </a:cubicBezTo>
                    <a:lnTo>
                      <a:pt x="3230" y="3551"/>
                    </a:lnTo>
                    <a:cubicBezTo>
                      <a:pt x="3177" y="3551"/>
                      <a:pt x="3132" y="3506"/>
                      <a:pt x="3132" y="3462"/>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6613391" y="3026313"/>
                <a:ext cx="34720" cy="235744"/>
              </a:xfrm>
              <a:custGeom>
                <a:rect b="b" l="l" r="r" t="t"/>
                <a:pathLst>
                  <a:path extrusionOk="0" h="5398" w="795">
                    <a:moveTo>
                      <a:pt x="187" y="9"/>
                    </a:moveTo>
                    <a:cubicBezTo>
                      <a:pt x="178" y="9"/>
                      <a:pt x="178" y="18"/>
                      <a:pt x="178" y="18"/>
                    </a:cubicBezTo>
                    <a:lnTo>
                      <a:pt x="178" y="18"/>
                    </a:lnTo>
                    <a:cubicBezTo>
                      <a:pt x="223" y="259"/>
                      <a:pt x="196" y="500"/>
                      <a:pt x="178" y="732"/>
                    </a:cubicBezTo>
                    <a:lnTo>
                      <a:pt x="178" y="732"/>
                    </a:lnTo>
                    <a:cubicBezTo>
                      <a:pt x="170" y="866"/>
                      <a:pt x="152" y="1009"/>
                      <a:pt x="152" y="1151"/>
                    </a:cubicBezTo>
                    <a:lnTo>
                      <a:pt x="152" y="1151"/>
                    </a:lnTo>
                    <a:cubicBezTo>
                      <a:pt x="152" y="1348"/>
                      <a:pt x="170" y="1481"/>
                      <a:pt x="286" y="1660"/>
                    </a:cubicBezTo>
                    <a:lnTo>
                      <a:pt x="286" y="1660"/>
                    </a:lnTo>
                    <a:lnTo>
                      <a:pt x="294" y="1678"/>
                    </a:lnTo>
                    <a:cubicBezTo>
                      <a:pt x="384" y="1820"/>
                      <a:pt x="464" y="1954"/>
                      <a:pt x="509" y="2106"/>
                    </a:cubicBezTo>
                    <a:lnTo>
                      <a:pt x="509" y="2106"/>
                    </a:lnTo>
                    <a:cubicBezTo>
                      <a:pt x="625" y="2490"/>
                      <a:pt x="660" y="2882"/>
                      <a:pt x="660" y="3266"/>
                    </a:cubicBezTo>
                    <a:lnTo>
                      <a:pt x="660" y="3266"/>
                    </a:lnTo>
                    <a:cubicBezTo>
                      <a:pt x="598" y="3266"/>
                      <a:pt x="544" y="3283"/>
                      <a:pt x="491" y="3319"/>
                    </a:cubicBezTo>
                    <a:lnTo>
                      <a:pt x="491" y="3319"/>
                    </a:lnTo>
                    <a:cubicBezTo>
                      <a:pt x="259" y="3498"/>
                      <a:pt x="134" y="4077"/>
                      <a:pt x="116" y="4247"/>
                    </a:cubicBezTo>
                    <a:lnTo>
                      <a:pt x="116" y="4247"/>
                    </a:lnTo>
                    <a:cubicBezTo>
                      <a:pt x="54" y="4256"/>
                      <a:pt x="0" y="4309"/>
                      <a:pt x="0" y="4372"/>
                    </a:cubicBezTo>
                    <a:lnTo>
                      <a:pt x="0" y="4372"/>
                    </a:lnTo>
                    <a:cubicBezTo>
                      <a:pt x="0" y="4443"/>
                      <a:pt x="63" y="4497"/>
                      <a:pt x="134" y="4497"/>
                    </a:cubicBezTo>
                    <a:lnTo>
                      <a:pt x="134" y="4497"/>
                    </a:lnTo>
                    <a:cubicBezTo>
                      <a:pt x="205" y="4497"/>
                      <a:pt x="268" y="4443"/>
                      <a:pt x="268" y="4372"/>
                    </a:cubicBezTo>
                    <a:lnTo>
                      <a:pt x="268" y="4372"/>
                    </a:lnTo>
                    <a:cubicBezTo>
                      <a:pt x="268" y="4309"/>
                      <a:pt x="214" y="4256"/>
                      <a:pt x="152" y="4247"/>
                    </a:cubicBezTo>
                    <a:lnTo>
                      <a:pt x="152" y="4247"/>
                    </a:lnTo>
                    <a:cubicBezTo>
                      <a:pt x="161" y="4077"/>
                      <a:pt x="286" y="3515"/>
                      <a:pt x="509" y="3346"/>
                    </a:cubicBezTo>
                    <a:lnTo>
                      <a:pt x="509" y="3346"/>
                    </a:lnTo>
                    <a:cubicBezTo>
                      <a:pt x="562" y="3310"/>
                      <a:pt x="607" y="3292"/>
                      <a:pt x="651" y="3301"/>
                    </a:cubicBezTo>
                    <a:lnTo>
                      <a:pt x="651" y="3301"/>
                    </a:lnTo>
                    <a:cubicBezTo>
                      <a:pt x="642" y="3783"/>
                      <a:pt x="571" y="4265"/>
                      <a:pt x="491" y="4729"/>
                    </a:cubicBezTo>
                    <a:lnTo>
                      <a:pt x="491" y="4729"/>
                    </a:lnTo>
                    <a:cubicBezTo>
                      <a:pt x="491" y="4782"/>
                      <a:pt x="482" y="4827"/>
                      <a:pt x="473" y="4880"/>
                    </a:cubicBezTo>
                    <a:lnTo>
                      <a:pt x="473" y="4880"/>
                    </a:lnTo>
                    <a:cubicBezTo>
                      <a:pt x="446" y="5050"/>
                      <a:pt x="419" y="5237"/>
                      <a:pt x="357" y="5371"/>
                    </a:cubicBezTo>
                    <a:lnTo>
                      <a:pt x="357" y="5371"/>
                    </a:lnTo>
                    <a:cubicBezTo>
                      <a:pt x="357" y="5380"/>
                      <a:pt x="357" y="5389"/>
                      <a:pt x="366" y="5389"/>
                    </a:cubicBezTo>
                    <a:lnTo>
                      <a:pt x="366" y="5389"/>
                    </a:lnTo>
                    <a:cubicBezTo>
                      <a:pt x="366" y="5398"/>
                      <a:pt x="366" y="5398"/>
                      <a:pt x="375" y="5398"/>
                    </a:cubicBezTo>
                    <a:lnTo>
                      <a:pt x="375" y="5398"/>
                    </a:lnTo>
                    <a:cubicBezTo>
                      <a:pt x="375" y="5398"/>
                      <a:pt x="384" y="5389"/>
                      <a:pt x="384" y="5389"/>
                    </a:cubicBezTo>
                    <a:lnTo>
                      <a:pt x="384" y="5389"/>
                    </a:lnTo>
                    <a:cubicBezTo>
                      <a:pt x="455" y="5246"/>
                      <a:pt x="482" y="5059"/>
                      <a:pt x="500" y="4889"/>
                    </a:cubicBezTo>
                    <a:lnTo>
                      <a:pt x="500" y="4889"/>
                    </a:lnTo>
                    <a:cubicBezTo>
                      <a:pt x="509" y="4836"/>
                      <a:pt x="517" y="4782"/>
                      <a:pt x="526" y="4738"/>
                    </a:cubicBezTo>
                    <a:lnTo>
                      <a:pt x="526" y="4738"/>
                    </a:lnTo>
                    <a:cubicBezTo>
                      <a:pt x="669" y="3881"/>
                      <a:pt x="794" y="2971"/>
                      <a:pt x="544" y="2097"/>
                    </a:cubicBezTo>
                    <a:lnTo>
                      <a:pt x="544" y="2097"/>
                    </a:lnTo>
                    <a:cubicBezTo>
                      <a:pt x="500" y="1945"/>
                      <a:pt x="410" y="1812"/>
                      <a:pt x="321" y="1669"/>
                    </a:cubicBezTo>
                    <a:lnTo>
                      <a:pt x="321" y="1669"/>
                    </a:lnTo>
                    <a:lnTo>
                      <a:pt x="312" y="1642"/>
                    </a:lnTo>
                    <a:cubicBezTo>
                      <a:pt x="205" y="1473"/>
                      <a:pt x="187" y="1348"/>
                      <a:pt x="187" y="1151"/>
                    </a:cubicBezTo>
                    <a:lnTo>
                      <a:pt x="187" y="1151"/>
                    </a:lnTo>
                    <a:cubicBezTo>
                      <a:pt x="187" y="1009"/>
                      <a:pt x="196" y="866"/>
                      <a:pt x="214" y="732"/>
                    </a:cubicBezTo>
                    <a:lnTo>
                      <a:pt x="214" y="732"/>
                    </a:lnTo>
                    <a:cubicBezTo>
                      <a:pt x="232" y="500"/>
                      <a:pt x="250" y="259"/>
                      <a:pt x="205" y="18"/>
                    </a:cubicBezTo>
                    <a:lnTo>
                      <a:pt x="205" y="18"/>
                    </a:lnTo>
                    <a:cubicBezTo>
                      <a:pt x="205" y="9"/>
                      <a:pt x="205" y="1"/>
                      <a:pt x="196" y="1"/>
                    </a:cubicBezTo>
                    <a:lnTo>
                      <a:pt x="196" y="1"/>
                    </a:lnTo>
                    <a:cubicBezTo>
                      <a:pt x="187" y="1"/>
                      <a:pt x="187" y="1"/>
                      <a:pt x="187" y="9"/>
                    </a:cubicBezTo>
                    <a:moveTo>
                      <a:pt x="36" y="4372"/>
                    </a:moveTo>
                    <a:cubicBezTo>
                      <a:pt x="36" y="4318"/>
                      <a:pt x="80" y="4274"/>
                      <a:pt x="134" y="4274"/>
                    </a:cubicBezTo>
                    <a:lnTo>
                      <a:pt x="134" y="4274"/>
                    </a:lnTo>
                    <a:cubicBezTo>
                      <a:pt x="187" y="4274"/>
                      <a:pt x="232" y="4318"/>
                      <a:pt x="232" y="4372"/>
                    </a:cubicBezTo>
                    <a:lnTo>
                      <a:pt x="232" y="4372"/>
                    </a:lnTo>
                    <a:cubicBezTo>
                      <a:pt x="232" y="4425"/>
                      <a:pt x="187" y="4470"/>
                      <a:pt x="134" y="4470"/>
                    </a:cubicBezTo>
                    <a:lnTo>
                      <a:pt x="134" y="4470"/>
                    </a:lnTo>
                    <a:cubicBezTo>
                      <a:pt x="80" y="4470"/>
                      <a:pt x="36" y="4425"/>
                      <a:pt x="36" y="4372"/>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6416600" y="3002948"/>
                <a:ext cx="113068" cy="118877"/>
              </a:xfrm>
              <a:custGeom>
                <a:rect b="b" l="l" r="r" t="t"/>
                <a:pathLst>
                  <a:path extrusionOk="0" h="2722" w="2589">
                    <a:moveTo>
                      <a:pt x="1107" y="892"/>
                    </a:moveTo>
                    <a:cubicBezTo>
                      <a:pt x="929" y="821"/>
                      <a:pt x="697" y="866"/>
                      <a:pt x="483" y="1008"/>
                    </a:cubicBezTo>
                    <a:lnTo>
                      <a:pt x="483" y="1008"/>
                    </a:lnTo>
                    <a:cubicBezTo>
                      <a:pt x="251" y="1160"/>
                      <a:pt x="117" y="1383"/>
                      <a:pt x="117" y="1588"/>
                    </a:cubicBezTo>
                    <a:lnTo>
                      <a:pt x="117" y="1588"/>
                    </a:lnTo>
                    <a:cubicBezTo>
                      <a:pt x="54" y="1597"/>
                      <a:pt x="1" y="1660"/>
                      <a:pt x="1" y="1722"/>
                    </a:cubicBezTo>
                    <a:lnTo>
                      <a:pt x="1" y="1722"/>
                    </a:lnTo>
                    <a:cubicBezTo>
                      <a:pt x="1" y="1793"/>
                      <a:pt x="63" y="1856"/>
                      <a:pt x="135" y="1856"/>
                    </a:cubicBezTo>
                    <a:lnTo>
                      <a:pt x="135" y="1856"/>
                    </a:lnTo>
                    <a:cubicBezTo>
                      <a:pt x="206" y="1856"/>
                      <a:pt x="269" y="1793"/>
                      <a:pt x="269" y="1722"/>
                    </a:cubicBezTo>
                    <a:lnTo>
                      <a:pt x="269" y="1722"/>
                    </a:lnTo>
                    <a:cubicBezTo>
                      <a:pt x="269" y="1660"/>
                      <a:pt x="215" y="1597"/>
                      <a:pt x="153" y="1588"/>
                    </a:cubicBezTo>
                    <a:lnTo>
                      <a:pt x="153" y="1588"/>
                    </a:lnTo>
                    <a:cubicBezTo>
                      <a:pt x="153" y="1401"/>
                      <a:pt x="286" y="1178"/>
                      <a:pt x="501" y="1035"/>
                    </a:cubicBezTo>
                    <a:lnTo>
                      <a:pt x="501" y="1035"/>
                    </a:lnTo>
                    <a:cubicBezTo>
                      <a:pt x="697" y="892"/>
                      <a:pt x="929" y="857"/>
                      <a:pt x="1089" y="919"/>
                    </a:cubicBezTo>
                    <a:lnTo>
                      <a:pt x="1089" y="919"/>
                    </a:lnTo>
                    <a:cubicBezTo>
                      <a:pt x="1054" y="999"/>
                      <a:pt x="1018" y="1089"/>
                      <a:pt x="1000" y="1178"/>
                    </a:cubicBezTo>
                    <a:lnTo>
                      <a:pt x="1000" y="1178"/>
                    </a:lnTo>
                    <a:cubicBezTo>
                      <a:pt x="902" y="1553"/>
                      <a:pt x="911" y="1963"/>
                      <a:pt x="920" y="2364"/>
                    </a:cubicBezTo>
                    <a:lnTo>
                      <a:pt x="920" y="2364"/>
                    </a:lnTo>
                    <a:cubicBezTo>
                      <a:pt x="920" y="2480"/>
                      <a:pt x="920" y="2596"/>
                      <a:pt x="920" y="2712"/>
                    </a:cubicBezTo>
                    <a:lnTo>
                      <a:pt x="920" y="2712"/>
                    </a:lnTo>
                    <a:cubicBezTo>
                      <a:pt x="920" y="2721"/>
                      <a:pt x="929" y="2721"/>
                      <a:pt x="938" y="2721"/>
                    </a:cubicBezTo>
                    <a:lnTo>
                      <a:pt x="938" y="2721"/>
                    </a:lnTo>
                    <a:cubicBezTo>
                      <a:pt x="947" y="2721"/>
                      <a:pt x="955" y="2721"/>
                      <a:pt x="955" y="2712"/>
                    </a:cubicBezTo>
                    <a:lnTo>
                      <a:pt x="955" y="2712"/>
                    </a:lnTo>
                    <a:cubicBezTo>
                      <a:pt x="955" y="2596"/>
                      <a:pt x="955" y="2480"/>
                      <a:pt x="947" y="2364"/>
                    </a:cubicBezTo>
                    <a:lnTo>
                      <a:pt x="947" y="2364"/>
                    </a:lnTo>
                    <a:cubicBezTo>
                      <a:pt x="938" y="1963"/>
                      <a:pt x="929" y="1553"/>
                      <a:pt x="1027" y="1187"/>
                    </a:cubicBezTo>
                    <a:lnTo>
                      <a:pt x="1027" y="1187"/>
                    </a:lnTo>
                    <a:cubicBezTo>
                      <a:pt x="1054" y="1089"/>
                      <a:pt x="1089" y="999"/>
                      <a:pt x="1125" y="919"/>
                    </a:cubicBezTo>
                    <a:lnTo>
                      <a:pt x="1125" y="919"/>
                    </a:lnTo>
                    <a:cubicBezTo>
                      <a:pt x="1134" y="919"/>
                      <a:pt x="1134" y="919"/>
                      <a:pt x="1134" y="910"/>
                    </a:cubicBezTo>
                    <a:lnTo>
                      <a:pt x="1134" y="910"/>
                    </a:lnTo>
                    <a:cubicBezTo>
                      <a:pt x="1134" y="910"/>
                      <a:pt x="1134" y="910"/>
                      <a:pt x="1134" y="910"/>
                    </a:cubicBezTo>
                    <a:lnTo>
                      <a:pt x="1134" y="910"/>
                    </a:lnTo>
                    <a:cubicBezTo>
                      <a:pt x="1393" y="402"/>
                      <a:pt x="1972" y="36"/>
                      <a:pt x="2579" y="36"/>
                    </a:cubicBezTo>
                    <a:lnTo>
                      <a:pt x="2579" y="36"/>
                    </a:lnTo>
                    <a:cubicBezTo>
                      <a:pt x="2588" y="36"/>
                      <a:pt x="2588" y="27"/>
                      <a:pt x="2588" y="18"/>
                    </a:cubicBezTo>
                    <a:lnTo>
                      <a:pt x="2588" y="18"/>
                    </a:lnTo>
                    <a:cubicBezTo>
                      <a:pt x="2588" y="9"/>
                      <a:pt x="2588" y="0"/>
                      <a:pt x="2579" y="0"/>
                    </a:cubicBezTo>
                    <a:lnTo>
                      <a:pt x="2579" y="0"/>
                    </a:lnTo>
                    <a:cubicBezTo>
                      <a:pt x="1964" y="0"/>
                      <a:pt x="1375" y="375"/>
                      <a:pt x="1107" y="892"/>
                    </a:cubicBezTo>
                    <a:close/>
                    <a:moveTo>
                      <a:pt x="37" y="1722"/>
                    </a:moveTo>
                    <a:cubicBezTo>
                      <a:pt x="37" y="1669"/>
                      <a:pt x="81" y="1624"/>
                      <a:pt x="135" y="1624"/>
                    </a:cubicBezTo>
                    <a:lnTo>
                      <a:pt x="135" y="1624"/>
                    </a:lnTo>
                    <a:cubicBezTo>
                      <a:pt x="188" y="1624"/>
                      <a:pt x="233" y="1669"/>
                      <a:pt x="233" y="1722"/>
                    </a:cubicBezTo>
                    <a:lnTo>
                      <a:pt x="233" y="1722"/>
                    </a:lnTo>
                    <a:cubicBezTo>
                      <a:pt x="233" y="1776"/>
                      <a:pt x="188" y="1829"/>
                      <a:pt x="135" y="1829"/>
                    </a:cubicBezTo>
                    <a:lnTo>
                      <a:pt x="135" y="1829"/>
                    </a:lnTo>
                    <a:cubicBezTo>
                      <a:pt x="81" y="1829"/>
                      <a:pt x="37" y="1776"/>
                      <a:pt x="37" y="1722"/>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6431405" y="3217995"/>
                <a:ext cx="11748" cy="67081"/>
              </a:xfrm>
              <a:custGeom>
                <a:rect b="b" l="l" r="r" t="t"/>
                <a:pathLst>
                  <a:path extrusionOk="0" h="1536" w="269">
                    <a:moveTo>
                      <a:pt x="206" y="10"/>
                    </a:moveTo>
                    <a:cubicBezTo>
                      <a:pt x="206" y="108"/>
                      <a:pt x="206" y="197"/>
                      <a:pt x="215" y="295"/>
                    </a:cubicBezTo>
                    <a:lnTo>
                      <a:pt x="215" y="295"/>
                    </a:lnTo>
                    <a:cubicBezTo>
                      <a:pt x="224" y="723"/>
                      <a:pt x="242" y="1169"/>
                      <a:pt x="10" y="1508"/>
                    </a:cubicBezTo>
                    <a:lnTo>
                      <a:pt x="10" y="1508"/>
                    </a:lnTo>
                    <a:cubicBezTo>
                      <a:pt x="1" y="1517"/>
                      <a:pt x="1" y="1526"/>
                      <a:pt x="10" y="1535"/>
                    </a:cubicBezTo>
                    <a:lnTo>
                      <a:pt x="10" y="1535"/>
                    </a:lnTo>
                    <a:cubicBezTo>
                      <a:pt x="10" y="1535"/>
                      <a:pt x="19" y="1535"/>
                      <a:pt x="19" y="1535"/>
                    </a:cubicBezTo>
                    <a:lnTo>
                      <a:pt x="19" y="1535"/>
                    </a:lnTo>
                    <a:cubicBezTo>
                      <a:pt x="28" y="1535"/>
                      <a:pt x="28" y="1535"/>
                      <a:pt x="37" y="1526"/>
                    </a:cubicBezTo>
                    <a:lnTo>
                      <a:pt x="37" y="1526"/>
                    </a:lnTo>
                    <a:cubicBezTo>
                      <a:pt x="269" y="1178"/>
                      <a:pt x="260" y="732"/>
                      <a:pt x="242" y="295"/>
                    </a:cubicBezTo>
                    <a:lnTo>
                      <a:pt x="242" y="295"/>
                    </a:lnTo>
                    <a:cubicBezTo>
                      <a:pt x="242" y="197"/>
                      <a:pt x="233" y="108"/>
                      <a:pt x="233" y="10"/>
                    </a:cubicBezTo>
                    <a:lnTo>
                      <a:pt x="233" y="10"/>
                    </a:lnTo>
                    <a:cubicBezTo>
                      <a:pt x="233" y="1"/>
                      <a:pt x="233" y="1"/>
                      <a:pt x="224" y="1"/>
                    </a:cubicBezTo>
                    <a:lnTo>
                      <a:pt x="224" y="1"/>
                    </a:lnTo>
                    <a:cubicBezTo>
                      <a:pt x="215" y="1"/>
                      <a:pt x="206" y="1"/>
                      <a:pt x="206" y="10"/>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6893512" y="3025527"/>
                <a:ext cx="74069" cy="90839"/>
              </a:xfrm>
              <a:custGeom>
                <a:rect b="b" l="l" r="r" t="t"/>
                <a:pathLst>
                  <a:path extrusionOk="0" h="2080" w="1696">
                    <a:moveTo>
                      <a:pt x="785" y="27"/>
                    </a:moveTo>
                    <a:cubicBezTo>
                      <a:pt x="750" y="63"/>
                      <a:pt x="750" y="126"/>
                      <a:pt x="785" y="161"/>
                    </a:cubicBezTo>
                    <a:lnTo>
                      <a:pt x="785" y="161"/>
                    </a:lnTo>
                    <a:cubicBezTo>
                      <a:pt x="803" y="179"/>
                      <a:pt x="821" y="188"/>
                      <a:pt x="848" y="188"/>
                    </a:cubicBezTo>
                    <a:lnTo>
                      <a:pt x="848" y="188"/>
                    </a:lnTo>
                    <a:cubicBezTo>
                      <a:pt x="857" y="188"/>
                      <a:pt x="866" y="188"/>
                      <a:pt x="875" y="188"/>
                    </a:cubicBezTo>
                    <a:lnTo>
                      <a:pt x="875" y="188"/>
                    </a:lnTo>
                    <a:cubicBezTo>
                      <a:pt x="883" y="215"/>
                      <a:pt x="892" y="233"/>
                      <a:pt x="910" y="259"/>
                    </a:cubicBezTo>
                    <a:lnTo>
                      <a:pt x="910" y="259"/>
                    </a:lnTo>
                    <a:cubicBezTo>
                      <a:pt x="955" y="358"/>
                      <a:pt x="999" y="447"/>
                      <a:pt x="982" y="572"/>
                    </a:cubicBezTo>
                    <a:lnTo>
                      <a:pt x="982" y="572"/>
                    </a:lnTo>
                    <a:cubicBezTo>
                      <a:pt x="973" y="688"/>
                      <a:pt x="919" y="732"/>
                      <a:pt x="839" y="804"/>
                    </a:cubicBezTo>
                    <a:lnTo>
                      <a:pt x="839" y="804"/>
                    </a:lnTo>
                    <a:lnTo>
                      <a:pt x="812" y="821"/>
                    </a:lnTo>
                    <a:cubicBezTo>
                      <a:pt x="812" y="821"/>
                      <a:pt x="812" y="830"/>
                      <a:pt x="812" y="830"/>
                    </a:cubicBezTo>
                    <a:lnTo>
                      <a:pt x="812" y="830"/>
                    </a:lnTo>
                    <a:cubicBezTo>
                      <a:pt x="607" y="643"/>
                      <a:pt x="339" y="429"/>
                      <a:pt x="241" y="366"/>
                    </a:cubicBezTo>
                    <a:lnTo>
                      <a:pt x="241" y="366"/>
                    </a:lnTo>
                    <a:cubicBezTo>
                      <a:pt x="277" y="313"/>
                      <a:pt x="268" y="250"/>
                      <a:pt x="223" y="206"/>
                    </a:cubicBezTo>
                    <a:lnTo>
                      <a:pt x="223" y="206"/>
                    </a:lnTo>
                    <a:cubicBezTo>
                      <a:pt x="197" y="179"/>
                      <a:pt x="170" y="161"/>
                      <a:pt x="134" y="161"/>
                    </a:cubicBezTo>
                    <a:lnTo>
                      <a:pt x="134" y="161"/>
                    </a:lnTo>
                    <a:lnTo>
                      <a:pt x="134" y="161"/>
                    </a:lnTo>
                    <a:cubicBezTo>
                      <a:pt x="98" y="161"/>
                      <a:pt x="63" y="179"/>
                      <a:pt x="36" y="206"/>
                    </a:cubicBezTo>
                    <a:lnTo>
                      <a:pt x="36" y="206"/>
                    </a:lnTo>
                    <a:cubicBezTo>
                      <a:pt x="9" y="233"/>
                      <a:pt x="0" y="259"/>
                      <a:pt x="0" y="295"/>
                    </a:cubicBezTo>
                    <a:lnTo>
                      <a:pt x="0" y="295"/>
                    </a:lnTo>
                    <a:cubicBezTo>
                      <a:pt x="0" y="331"/>
                      <a:pt x="9" y="366"/>
                      <a:pt x="36" y="393"/>
                    </a:cubicBezTo>
                    <a:lnTo>
                      <a:pt x="36" y="393"/>
                    </a:lnTo>
                    <a:cubicBezTo>
                      <a:pt x="63" y="420"/>
                      <a:pt x="98" y="429"/>
                      <a:pt x="134" y="429"/>
                    </a:cubicBezTo>
                    <a:lnTo>
                      <a:pt x="134" y="429"/>
                    </a:lnTo>
                    <a:cubicBezTo>
                      <a:pt x="170" y="429"/>
                      <a:pt x="197" y="420"/>
                      <a:pt x="223" y="393"/>
                    </a:cubicBezTo>
                    <a:lnTo>
                      <a:pt x="223" y="393"/>
                    </a:lnTo>
                    <a:cubicBezTo>
                      <a:pt x="357" y="474"/>
                      <a:pt x="892" y="937"/>
                      <a:pt x="1017" y="1071"/>
                    </a:cubicBezTo>
                    <a:lnTo>
                      <a:pt x="1017" y="1071"/>
                    </a:lnTo>
                    <a:cubicBezTo>
                      <a:pt x="1196" y="1267"/>
                      <a:pt x="1338" y="1508"/>
                      <a:pt x="1472" y="1740"/>
                    </a:cubicBezTo>
                    <a:lnTo>
                      <a:pt x="1472" y="1740"/>
                    </a:lnTo>
                    <a:cubicBezTo>
                      <a:pt x="1535" y="1856"/>
                      <a:pt x="1597" y="1963"/>
                      <a:pt x="1669" y="2079"/>
                    </a:cubicBezTo>
                    <a:lnTo>
                      <a:pt x="1669" y="2079"/>
                    </a:lnTo>
                    <a:cubicBezTo>
                      <a:pt x="1669" y="2079"/>
                      <a:pt x="1677" y="2079"/>
                      <a:pt x="1677" y="2079"/>
                    </a:cubicBezTo>
                    <a:lnTo>
                      <a:pt x="1677" y="2079"/>
                    </a:lnTo>
                    <a:cubicBezTo>
                      <a:pt x="1686" y="2079"/>
                      <a:pt x="1686" y="2079"/>
                      <a:pt x="1686" y="2079"/>
                    </a:cubicBezTo>
                    <a:lnTo>
                      <a:pt x="1686" y="2079"/>
                    </a:lnTo>
                    <a:cubicBezTo>
                      <a:pt x="1695" y="2079"/>
                      <a:pt x="1695" y="2061"/>
                      <a:pt x="1695" y="2061"/>
                    </a:cubicBezTo>
                    <a:lnTo>
                      <a:pt x="1695" y="2061"/>
                    </a:lnTo>
                    <a:cubicBezTo>
                      <a:pt x="1624" y="1954"/>
                      <a:pt x="1561" y="1838"/>
                      <a:pt x="1499" y="1722"/>
                    </a:cubicBezTo>
                    <a:lnTo>
                      <a:pt x="1499" y="1722"/>
                    </a:lnTo>
                    <a:cubicBezTo>
                      <a:pt x="1365" y="1491"/>
                      <a:pt x="1222" y="1250"/>
                      <a:pt x="1035" y="1044"/>
                    </a:cubicBezTo>
                    <a:lnTo>
                      <a:pt x="1035" y="1044"/>
                    </a:lnTo>
                    <a:cubicBezTo>
                      <a:pt x="999" y="1000"/>
                      <a:pt x="919" y="928"/>
                      <a:pt x="830" y="848"/>
                    </a:cubicBezTo>
                    <a:lnTo>
                      <a:pt x="830" y="848"/>
                    </a:lnTo>
                    <a:cubicBezTo>
                      <a:pt x="830" y="848"/>
                      <a:pt x="830" y="848"/>
                      <a:pt x="830" y="848"/>
                    </a:cubicBezTo>
                    <a:lnTo>
                      <a:pt x="830" y="848"/>
                    </a:lnTo>
                    <a:lnTo>
                      <a:pt x="857" y="821"/>
                    </a:lnTo>
                    <a:cubicBezTo>
                      <a:pt x="946" y="750"/>
                      <a:pt x="1008" y="705"/>
                      <a:pt x="1017" y="572"/>
                    </a:cubicBezTo>
                    <a:lnTo>
                      <a:pt x="1017" y="572"/>
                    </a:lnTo>
                    <a:cubicBezTo>
                      <a:pt x="1026" y="438"/>
                      <a:pt x="982" y="349"/>
                      <a:pt x="937" y="250"/>
                    </a:cubicBezTo>
                    <a:lnTo>
                      <a:pt x="937" y="250"/>
                    </a:lnTo>
                    <a:cubicBezTo>
                      <a:pt x="928" y="224"/>
                      <a:pt x="910" y="197"/>
                      <a:pt x="901" y="170"/>
                    </a:cubicBezTo>
                    <a:lnTo>
                      <a:pt x="901" y="170"/>
                    </a:lnTo>
                    <a:cubicBezTo>
                      <a:pt x="910" y="170"/>
                      <a:pt x="910" y="161"/>
                      <a:pt x="919" y="161"/>
                    </a:cubicBezTo>
                    <a:lnTo>
                      <a:pt x="919" y="161"/>
                    </a:lnTo>
                    <a:cubicBezTo>
                      <a:pt x="937" y="143"/>
                      <a:pt x="946" y="117"/>
                      <a:pt x="946" y="90"/>
                    </a:cubicBezTo>
                    <a:lnTo>
                      <a:pt x="946" y="90"/>
                    </a:lnTo>
                    <a:cubicBezTo>
                      <a:pt x="946" y="63"/>
                      <a:pt x="937" y="45"/>
                      <a:pt x="919" y="27"/>
                    </a:cubicBezTo>
                    <a:lnTo>
                      <a:pt x="919" y="27"/>
                    </a:lnTo>
                    <a:cubicBezTo>
                      <a:pt x="901" y="10"/>
                      <a:pt x="875" y="1"/>
                      <a:pt x="848" y="1"/>
                    </a:cubicBezTo>
                    <a:lnTo>
                      <a:pt x="848" y="1"/>
                    </a:lnTo>
                    <a:cubicBezTo>
                      <a:pt x="830" y="1"/>
                      <a:pt x="803" y="10"/>
                      <a:pt x="785" y="27"/>
                    </a:cubicBezTo>
                    <a:moveTo>
                      <a:pt x="803" y="135"/>
                    </a:moveTo>
                    <a:cubicBezTo>
                      <a:pt x="785" y="108"/>
                      <a:pt x="785" y="72"/>
                      <a:pt x="803" y="45"/>
                    </a:cubicBezTo>
                    <a:lnTo>
                      <a:pt x="803" y="45"/>
                    </a:lnTo>
                    <a:cubicBezTo>
                      <a:pt x="821" y="36"/>
                      <a:pt x="830" y="27"/>
                      <a:pt x="848" y="27"/>
                    </a:cubicBezTo>
                    <a:lnTo>
                      <a:pt x="848" y="27"/>
                    </a:lnTo>
                    <a:cubicBezTo>
                      <a:pt x="866" y="27"/>
                      <a:pt x="883" y="36"/>
                      <a:pt x="892" y="45"/>
                    </a:cubicBezTo>
                    <a:lnTo>
                      <a:pt x="892" y="45"/>
                    </a:lnTo>
                    <a:cubicBezTo>
                      <a:pt x="910" y="63"/>
                      <a:pt x="910" y="72"/>
                      <a:pt x="910" y="90"/>
                    </a:cubicBezTo>
                    <a:lnTo>
                      <a:pt x="910" y="90"/>
                    </a:lnTo>
                    <a:cubicBezTo>
                      <a:pt x="910" y="108"/>
                      <a:pt x="910" y="126"/>
                      <a:pt x="892" y="135"/>
                    </a:cubicBezTo>
                    <a:lnTo>
                      <a:pt x="892" y="135"/>
                    </a:lnTo>
                    <a:cubicBezTo>
                      <a:pt x="883" y="152"/>
                      <a:pt x="866" y="152"/>
                      <a:pt x="848" y="152"/>
                    </a:cubicBezTo>
                    <a:lnTo>
                      <a:pt x="848" y="152"/>
                    </a:lnTo>
                    <a:cubicBezTo>
                      <a:pt x="839" y="152"/>
                      <a:pt x="821" y="152"/>
                      <a:pt x="803" y="135"/>
                    </a:cubicBezTo>
                    <a:close/>
                    <a:moveTo>
                      <a:pt x="63" y="366"/>
                    </a:moveTo>
                    <a:cubicBezTo>
                      <a:pt x="45" y="349"/>
                      <a:pt x="27" y="322"/>
                      <a:pt x="27" y="295"/>
                    </a:cubicBezTo>
                    <a:lnTo>
                      <a:pt x="27" y="295"/>
                    </a:lnTo>
                    <a:cubicBezTo>
                      <a:pt x="27" y="268"/>
                      <a:pt x="45" y="242"/>
                      <a:pt x="63" y="224"/>
                    </a:cubicBezTo>
                    <a:lnTo>
                      <a:pt x="63" y="224"/>
                    </a:lnTo>
                    <a:cubicBezTo>
                      <a:pt x="81" y="206"/>
                      <a:pt x="107" y="197"/>
                      <a:pt x="134" y="197"/>
                    </a:cubicBezTo>
                    <a:lnTo>
                      <a:pt x="134" y="197"/>
                    </a:lnTo>
                    <a:cubicBezTo>
                      <a:pt x="161" y="197"/>
                      <a:pt x="188" y="206"/>
                      <a:pt x="205" y="224"/>
                    </a:cubicBezTo>
                    <a:lnTo>
                      <a:pt x="205" y="224"/>
                    </a:lnTo>
                    <a:cubicBezTo>
                      <a:pt x="241" y="268"/>
                      <a:pt x="241" y="331"/>
                      <a:pt x="205" y="366"/>
                    </a:cubicBezTo>
                    <a:lnTo>
                      <a:pt x="205" y="366"/>
                    </a:lnTo>
                    <a:cubicBezTo>
                      <a:pt x="188" y="393"/>
                      <a:pt x="161" y="402"/>
                      <a:pt x="134" y="402"/>
                    </a:cubicBezTo>
                    <a:lnTo>
                      <a:pt x="134" y="402"/>
                    </a:lnTo>
                    <a:cubicBezTo>
                      <a:pt x="107" y="402"/>
                      <a:pt x="81" y="393"/>
                      <a:pt x="63" y="366"/>
                    </a:cubicBezTo>
                    <a:close/>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63"/>
            <p:cNvGrpSpPr/>
            <p:nvPr/>
          </p:nvGrpSpPr>
          <p:grpSpPr>
            <a:xfrm>
              <a:off x="3499776" y="2414214"/>
              <a:ext cx="2144458" cy="2190009"/>
              <a:chOff x="5192088" y="2349162"/>
              <a:chExt cx="972499" cy="993156"/>
            </a:xfrm>
          </p:grpSpPr>
          <p:sp>
            <p:nvSpPr>
              <p:cNvPr id="1353" name="Google Shape;1353;p63"/>
              <p:cNvSpPr/>
              <p:nvPr/>
            </p:nvSpPr>
            <p:spPr>
              <a:xfrm>
                <a:off x="5192088" y="2349162"/>
                <a:ext cx="972499" cy="993156"/>
              </a:xfrm>
              <a:custGeom>
                <a:rect b="b" l="l" r="r" t="t"/>
                <a:pathLst>
                  <a:path extrusionOk="0" h="22741" w="22268">
                    <a:moveTo>
                      <a:pt x="22267" y="4747"/>
                    </a:moveTo>
                    <a:lnTo>
                      <a:pt x="18850" y="18646"/>
                    </a:lnTo>
                    <a:cubicBezTo>
                      <a:pt x="18850" y="18762"/>
                      <a:pt x="18770" y="18878"/>
                      <a:pt x="18600" y="18967"/>
                    </a:cubicBezTo>
                    <a:lnTo>
                      <a:pt x="11749" y="22562"/>
                    </a:lnTo>
                    <a:cubicBezTo>
                      <a:pt x="11410" y="22740"/>
                      <a:pt x="10857" y="22740"/>
                      <a:pt x="10518" y="22562"/>
                    </a:cubicBezTo>
                    <a:lnTo>
                      <a:pt x="3667" y="18967"/>
                    </a:lnTo>
                    <a:cubicBezTo>
                      <a:pt x="3497" y="18878"/>
                      <a:pt x="3417" y="18762"/>
                      <a:pt x="3417" y="18646"/>
                    </a:cubicBezTo>
                    <a:lnTo>
                      <a:pt x="0" y="4747"/>
                    </a:lnTo>
                    <a:cubicBezTo>
                      <a:pt x="0" y="4622"/>
                      <a:pt x="89" y="4506"/>
                      <a:pt x="259" y="4417"/>
                    </a:cubicBezTo>
                    <a:lnTo>
                      <a:pt x="7110" y="822"/>
                    </a:lnTo>
                    <a:cubicBezTo>
                      <a:pt x="8654" y="1"/>
                      <a:pt x="13560" y="1"/>
                      <a:pt x="15157" y="822"/>
                    </a:cubicBezTo>
                    <a:lnTo>
                      <a:pt x="22008" y="4417"/>
                    </a:lnTo>
                    <a:cubicBezTo>
                      <a:pt x="22178" y="4506"/>
                      <a:pt x="22267" y="4622"/>
                      <a:pt x="22267" y="4747"/>
                    </a:cubicBezTo>
                    <a:close/>
                  </a:path>
                </a:pathLst>
              </a:custGeom>
              <a:gradFill>
                <a:gsLst>
                  <a:gs pos="0">
                    <a:schemeClr val="accent3"/>
                  </a:gs>
                  <a:gs pos="83000">
                    <a:srgbClr val="FFFFFF">
                      <a:alpha val="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5869199" y="2504638"/>
                <a:ext cx="110317" cy="373662"/>
              </a:xfrm>
              <a:custGeom>
                <a:rect b="b" l="l" r="r" t="t"/>
                <a:pathLst>
                  <a:path extrusionOk="0" h="8556" w="2526">
                    <a:moveTo>
                      <a:pt x="2526" y="8556"/>
                    </a:moveTo>
                    <a:lnTo>
                      <a:pt x="2526" y="2516"/>
                    </a:lnTo>
                    <a:lnTo>
                      <a:pt x="1" y="0"/>
                    </a:lnTo>
                    <a:lnTo>
                      <a:pt x="1" y="6031"/>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5878195" y="2535427"/>
                <a:ext cx="91974" cy="107172"/>
              </a:xfrm>
              <a:custGeom>
                <a:rect b="b" l="l" r="r" t="t"/>
                <a:pathLst>
                  <a:path extrusionOk="0" h="2454" w="2106">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5878195" y="2572812"/>
                <a:ext cx="91974" cy="106779"/>
              </a:xfrm>
              <a:custGeom>
                <a:rect b="b" l="l" r="r" t="t"/>
                <a:pathLst>
                  <a:path extrusionOk="0" h="2445" w="2106">
                    <a:moveTo>
                      <a:pt x="2105" y="2445"/>
                    </a:moveTo>
                    <a:lnTo>
                      <a:pt x="2105" y="2106"/>
                    </a:lnTo>
                    <a:lnTo>
                      <a:pt x="0" y="1"/>
                    </a:lnTo>
                    <a:lnTo>
                      <a:pt x="0" y="340"/>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5878195" y="2609846"/>
                <a:ext cx="91974" cy="107172"/>
              </a:xfrm>
              <a:custGeom>
                <a:rect b="b" l="l" r="r" t="t"/>
                <a:pathLst>
                  <a:path extrusionOk="0" h="2454" w="2106">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5878195" y="2647231"/>
                <a:ext cx="91974" cy="107172"/>
              </a:xfrm>
              <a:custGeom>
                <a:rect b="b" l="l" r="r" t="t"/>
                <a:pathLst>
                  <a:path extrusionOk="0" h="2454" w="2106">
                    <a:moveTo>
                      <a:pt x="2105" y="2454"/>
                    </a:moveTo>
                    <a:lnTo>
                      <a:pt x="2105" y="2106"/>
                    </a:lnTo>
                    <a:lnTo>
                      <a:pt x="0" y="0"/>
                    </a:lnTo>
                    <a:lnTo>
                      <a:pt x="0" y="348"/>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5878195" y="2684615"/>
                <a:ext cx="91974" cy="107216"/>
              </a:xfrm>
              <a:custGeom>
                <a:rect b="b" l="l" r="r" t="t"/>
                <a:pathLst>
                  <a:path extrusionOk="0" h="2455" w="2106">
                    <a:moveTo>
                      <a:pt x="2105" y="2454"/>
                    </a:moveTo>
                    <a:lnTo>
                      <a:pt x="2105" y="2106"/>
                    </a:lnTo>
                    <a:lnTo>
                      <a:pt x="0" y="1"/>
                    </a:lnTo>
                    <a:lnTo>
                      <a:pt x="0" y="349"/>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5878195" y="2722043"/>
                <a:ext cx="91974" cy="106779"/>
              </a:xfrm>
              <a:custGeom>
                <a:rect b="b" l="l" r="r" t="t"/>
                <a:pathLst>
                  <a:path extrusionOk="0" h="2445" w="2106">
                    <a:moveTo>
                      <a:pt x="2105" y="2445"/>
                    </a:moveTo>
                    <a:lnTo>
                      <a:pt x="2105" y="2106"/>
                    </a:lnTo>
                    <a:lnTo>
                      <a:pt x="0" y="0"/>
                    </a:lnTo>
                    <a:lnTo>
                      <a:pt x="0" y="339"/>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5324942" y="2446203"/>
                <a:ext cx="74811" cy="252864"/>
              </a:xfrm>
              <a:custGeom>
                <a:rect b="b" l="l" r="r" t="t"/>
                <a:pathLst>
                  <a:path extrusionOk="0" h="5790" w="1713">
                    <a:moveTo>
                      <a:pt x="0" y="5790"/>
                    </a:moveTo>
                    <a:lnTo>
                      <a:pt x="0" y="1704"/>
                    </a:lnTo>
                    <a:lnTo>
                      <a:pt x="1713" y="0"/>
                    </a:lnTo>
                    <a:lnTo>
                      <a:pt x="1713" y="4077"/>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5331144" y="2466817"/>
                <a:ext cx="62408" cy="72540"/>
              </a:xfrm>
              <a:custGeom>
                <a:rect b="b" l="l" r="r" t="t"/>
                <a:pathLst>
                  <a:path extrusionOk="0" h="1661" w="1429">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5331144" y="2492147"/>
                <a:ext cx="62408" cy="72540"/>
              </a:xfrm>
              <a:custGeom>
                <a:rect b="b" l="l" r="r" t="t"/>
                <a:pathLst>
                  <a:path extrusionOk="0" h="1661" w="1429">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a:off x="5331144" y="2517478"/>
                <a:ext cx="62408" cy="72540"/>
              </a:xfrm>
              <a:custGeom>
                <a:rect b="b" l="l" r="r" t="t"/>
                <a:pathLst>
                  <a:path extrusionOk="0" h="1661" w="1429">
                    <a:moveTo>
                      <a:pt x="1" y="1660"/>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5331144" y="2542808"/>
                <a:ext cx="62408" cy="72103"/>
              </a:xfrm>
              <a:custGeom>
                <a:rect b="b" l="l" r="r" t="t"/>
                <a:pathLst>
                  <a:path extrusionOk="0" h="1651" w="1429">
                    <a:moveTo>
                      <a:pt x="1" y="1651"/>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5331144" y="2567745"/>
                <a:ext cx="62408" cy="72496"/>
              </a:xfrm>
              <a:custGeom>
                <a:rect b="b" l="l" r="r" t="t"/>
                <a:pathLst>
                  <a:path extrusionOk="0" h="1660" w="1429">
                    <a:moveTo>
                      <a:pt x="1" y="1660"/>
                    </a:moveTo>
                    <a:lnTo>
                      <a:pt x="1" y="1428"/>
                    </a:lnTo>
                    <a:lnTo>
                      <a:pt x="1428" y="1"/>
                    </a:lnTo>
                    <a:lnTo>
                      <a:pt x="1428" y="241"/>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5331144" y="2593076"/>
                <a:ext cx="62408" cy="72496"/>
              </a:xfrm>
              <a:custGeom>
                <a:rect b="b" l="l" r="r" t="t"/>
                <a:pathLst>
                  <a:path extrusionOk="0" h="1660" w="1429">
                    <a:moveTo>
                      <a:pt x="1" y="1660"/>
                    </a:moveTo>
                    <a:lnTo>
                      <a:pt x="1" y="1428"/>
                    </a:lnTo>
                    <a:lnTo>
                      <a:pt x="1428" y="0"/>
                    </a:lnTo>
                    <a:lnTo>
                      <a:pt x="1428" y="232"/>
                    </a:ln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5254410" y="2771131"/>
                <a:ext cx="40965" cy="154295"/>
              </a:xfrm>
              <a:custGeom>
                <a:rect b="b" l="l" r="r" t="t"/>
                <a:pathLst>
                  <a:path extrusionOk="0" h="3533" w="938">
                    <a:moveTo>
                      <a:pt x="732" y="3372"/>
                    </a:moveTo>
                    <a:cubicBezTo>
                      <a:pt x="598" y="3533"/>
                      <a:pt x="455" y="3444"/>
                      <a:pt x="411" y="3167"/>
                    </a:cubicBezTo>
                    <a:lnTo>
                      <a:pt x="45" y="946"/>
                    </a:lnTo>
                    <a:cubicBezTo>
                      <a:pt x="0" y="669"/>
                      <a:pt x="72" y="321"/>
                      <a:pt x="206" y="161"/>
                    </a:cubicBezTo>
                    <a:cubicBezTo>
                      <a:pt x="339" y="0"/>
                      <a:pt x="482" y="98"/>
                      <a:pt x="527" y="366"/>
                    </a:cubicBezTo>
                    <a:lnTo>
                      <a:pt x="893" y="2596"/>
                    </a:lnTo>
                    <a:cubicBezTo>
                      <a:pt x="937" y="2864"/>
                      <a:pt x="866" y="3212"/>
                      <a:pt x="732" y="3372"/>
                    </a:cubicBezTo>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6042975" y="2643737"/>
                <a:ext cx="32798" cy="99355"/>
              </a:xfrm>
              <a:custGeom>
                <a:rect b="b" l="l" r="r" t="t"/>
                <a:pathLst>
                  <a:path extrusionOk="0" h="2275" w="751">
                    <a:moveTo>
                      <a:pt x="206" y="2114"/>
                    </a:moveTo>
                    <a:cubicBezTo>
                      <a:pt x="340" y="2275"/>
                      <a:pt x="482" y="2186"/>
                      <a:pt x="527" y="1918"/>
                    </a:cubicBezTo>
                    <a:lnTo>
                      <a:pt x="705" y="937"/>
                    </a:lnTo>
                    <a:cubicBezTo>
                      <a:pt x="750" y="669"/>
                      <a:pt x="679" y="321"/>
                      <a:pt x="545" y="161"/>
                    </a:cubicBezTo>
                    <a:cubicBezTo>
                      <a:pt x="411" y="0"/>
                      <a:pt x="268" y="89"/>
                      <a:pt x="224" y="357"/>
                    </a:cubicBezTo>
                    <a:lnTo>
                      <a:pt x="45" y="1338"/>
                    </a:lnTo>
                    <a:cubicBezTo>
                      <a:pt x="1" y="1606"/>
                      <a:pt x="72" y="1954"/>
                      <a:pt x="206" y="2114"/>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3"/>
              <p:cNvSpPr/>
              <p:nvPr/>
            </p:nvSpPr>
            <p:spPr>
              <a:xfrm>
                <a:off x="5993493" y="2865028"/>
                <a:ext cx="15635" cy="63937"/>
              </a:xfrm>
              <a:custGeom>
                <a:rect b="b" l="l" r="r" t="t"/>
                <a:pathLst>
                  <a:path extrusionOk="0" h="1464" w="358">
                    <a:moveTo>
                      <a:pt x="63" y="1410"/>
                    </a:moveTo>
                    <a:cubicBezTo>
                      <a:pt x="108" y="1463"/>
                      <a:pt x="152" y="1428"/>
                      <a:pt x="170" y="1347"/>
                    </a:cubicBezTo>
                    <a:lnTo>
                      <a:pt x="340" y="304"/>
                    </a:lnTo>
                    <a:cubicBezTo>
                      <a:pt x="358" y="214"/>
                      <a:pt x="331" y="107"/>
                      <a:pt x="295" y="54"/>
                    </a:cubicBezTo>
                    <a:cubicBezTo>
                      <a:pt x="250" y="0"/>
                      <a:pt x="206" y="27"/>
                      <a:pt x="188" y="116"/>
                    </a:cubicBezTo>
                    <a:lnTo>
                      <a:pt x="19" y="1160"/>
                    </a:lnTo>
                    <a:cubicBezTo>
                      <a:pt x="1" y="1240"/>
                      <a:pt x="27" y="1356"/>
                      <a:pt x="63" y="1410"/>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5817009" y="2806987"/>
                <a:ext cx="15635" cy="63937"/>
              </a:xfrm>
              <a:custGeom>
                <a:rect b="b" l="l" r="r" t="t"/>
                <a:pathLst>
                  <a:path extrusionOk="0" h="1464" w="358">
                    <a:moveTo>
                      <a:pt x="63" y="1410"/>
                    </a:moveTo>
                    <a:cubicBezTo>
                      <a:pt x="107" y="1463"/>
                      <a:pt x="152" y="1436"/>
                      <a:pt x="170" y="1347"/>
                    </a:cubicBezTo>
                    <a:lnTo>
                      <a:pt x="339" y="303"/>
                    </a:lnTo>
                    <a:cubicBezTo>
                      <a:pt x="357" y="214"/>
                      <a:pt x="331" y="107"/>
                      <a:pt x="286" y="54"/>
                    </a:cubicBezTo>
                    <a:cubicBezTo>
                      <a:pt x="250" y="0"/>
                      <a:pt x="197" y="36"/>
                      <a:pt x="188" y="116"/>
                    </a:cubicBezTo>
                    <a:lnTo>
                      <a:pt x="9" y="1160"/>
                    </a:lnTo>
                    <a:cubicBezTo>
                      <a:pt x="0" y="1249"/>
                      <a:pt x="18" y="1356"/>
                      <a:pt x="63" y="1410"/>
                    </a:cubicBezTo>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5728964" y="2408775"/>
                <a:ext cx="15635" cy="63543"/>
              </a:xfrm>
              <a:custGeom>
                <a:rect b="b" l="l" r="r" t="t"/>
                <a:pathLst>
                  <a:path extrusionOk="0" h="1455" w="358">
                    <a:moveTo>
                      <a:pt x="63" y="1401"/>
                    </a:moveTo>
                    <a:cubicBezTo>
                      <a:pt x="107" y="1455"/>
                      <a:pt x="152" y="1428"/>
                      <a:pt x="170" y="1339"/>
                    </a:cubicBezTo>
                    <a:lnTo>
                      <a:pt x="339" y="295"/>
                    </a:lnTo>
                    <a:cubicBezTo>
                      <a:pt x="357" y="215"/>
                      <a:pt x="330" y="99"/>
                      <a:pt x="286" y="45"/>
                    </a:cubicBezTo>
                    <a:cubicBezTo>
                      <a:pt x="250" y="1"/>
                      <a:pt x="197" y="28"/>
                      <a:pt x="188" y="117"/>
                    </a:cubicBezTo>
                    <a:lnTo>
                      <a:pt x="9" y="1152"/>
                    </a:lnTo>
                    <a:cubicBezTo>
                      <a:pt x="0" y="1241"/>
                      <a:pt x="18" y="1357"/>
                      <a:pt x="63" y="1401"/>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5830635" y="2982684"/>
                <a:ext cx="54984" cy="224433"/>
              </a:xfrm>
              <a:custGeom>
                <a:rect b="b" l="l" r="r" t="t"/>
                <a:pathLst>
                  <a:path extrusionOk="0" h="5139" w="1259">
                    <a:moveTo>
                      <a:pt x="224" y="4960"/>
                    </a:moveTo>
                    <a:cubicBezTo>
                      <a:pt x="375" y="5139"/>
                      <a:pt x="545" y="5041"/>
                      <a:pt x="589" y="4729"/>
                    </a:cubicBezTo>
                    <a:lnTo>
                      <a:pt x="1205" y="1071"/>
                    </a:lnTo>
                    <a:cubicBezTo>
                      <a:pt x="1259" y="759"/>
                      <a:pt x="1178" y="366"/>
                      <a:pt x="1027" y="179"/>
                    </a:cubicBezTo>
                    <a:cubicBezTo>
                      <a:pt x="875" y="0"/>
                      <a:pt x="714" y="107"/>
                      <a:pt x="661" y="411"/>
                    </a:cubicBezTo>
                    <a:lnTo>
                      <a:pt x="45" y="4077"/>
                    </a:lnTo>
                    <a:cubicBezTo>
                      <a:pt x="1" y="4381"/>
                      <a:pt x="81" y="4782"/>
                      <a:pt x="224" y="4960"/>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5428579" y="2877475"/>
                <a:ext cx="69789" cy="245876"/>
              </a:xfrm>
              <a:custGeom>
                <a:rect b="b" l="l" r="r" t="t"/>
                <a:pathLst>
                  <a:path extrusionOk="0" h="5630" w="1598">
                    <a:moveTo>
                      <a:pt x="1276" y="5371"/>
                    </a:moveTo>
                    <a:cubicBezTo>
                      <a:pt x="1062" y="5630"/>
                      <a:pt x="839" y="5478"/>
                      <a:pt x="767" y="5050"/>
                    </a:cubicBezTo>
                    <a:lnTo>
                      <a:pt x="72" y="1499"/>
                    </a:lnTo>
                    <a:cubicBezTo>
                      <a:pt x="0" y="1062"/>
                      <a:pt x="116" y="509"/>
                      <a:pt x="321" y="251"/>
                    </a:cubicBezTo>
                    <a:cubicBezTo>
                      <a:pt x="535" y="1"/>
                      <a:pt x="758" y="143"/>
                      <a:pt x="830" y="572"/>
                    </a:cubicBezTo>
                    <a:lnTo>
                      <a:pt x="1526" y="4131"/>
                    </a:lnTo>
                    <a:cubicBezTo>
                      <a:pt x="1597" y="4559"/>
                      <a:pt x="1490" y="5121"/>
                      <a:pt x="1276" y="5371"/>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63"/>
          <p:cNvGrpSpPr/>
          <p:nvPr/>
        </p:nvGrpSpPr>
        <p:grpSpPr>
          <a:xfrm>
            <a:off x="6288597" y="2405443"/>
            <a:ext cx="1448308" cy="2207554"/>
            <a:chOff x="6186357" y="2300583"/>
            <a:chExt cx="1525980" cy="2325945"/>
          </a:xfrm>
        </p:grpSpPr>
        <p:sp>
          <p:nvSpPr>
            <p:cNvPr id="1376" name="Google Shape;1376;p63"/>
            <p:cNvSpPr/>
            <p:nvPr/>
          </p:nvSpPr>
          <p:spPr>
            <a:xfrm>
              <a:off x="6489746" y="2900249"/>
              <a:ext cx="1222592" cy="1726279"/>
            </a:xfrm>
            <a:custGeom>
              <a:rect b="b" l="l" r="r" t="t"/>
              <a:pathLst>
                <a:path extrusionOk="0" h="32285" w="22865">
                  <a:moveTo>
                    <a:pt x="14945" y="1"/>
                  </a:moveTo>
                  <a:cubicBezTo>
                    <a:pt x="14723" y="1"/>
                    <a:pt x="14542" y="97"/>
                    <a:pt x="14542" y="97"/>
                  </a:cubicBezTo>
                  <a:cubicBezTo>
                    <a:pt x="12811" y="651"/>
                    <a:pt x="12258" y="3032"/>
                    <a:pt x="12258" y="3032"/>
                  </a:cubicBezTo>
                  <a:lnTo>
                    <a:pt x="0" y="16191"/>
                  </a:lnTo>
                  <a:cubicBezTo>
                    <a:pt x="0" y="16191"/>
                    <a:pt x="661" y="19679"/>
                    <a:pt x="5460" y="22882"/>
                  </a:cubicBezTo>
                  <a:lnTo>
                    <a:pt x="9020" y="32284"/>
                  </a:lnTo>
                  <a:lnTo>
                    <a:pt x="22865" y="32284"/>
                  </a:lnTo>
                  <a:lnTo>
                    <a:pt x="15648" y="20571"/>
                  </a:lnTo>
                  <a:lnTo>
                    <a:pt x="17200" y="15665"/>
                  </a:lnTo>
                  <a:cubicBezTo>
                    <a:pt x="18030" y="12765"/>
                    <a:pt x="16335" y="8421"/>
                    <a:pt x="16335" y="8421"/>
                  </a:cubicBezTo>
                  <a:cubicBezTo>
                    <a:pt x="15300" y="5619"/>
                    <a:pt x="15648" y="2684"/>
                    <a:pt x="15648" y="2684"/>
                  </a:cubicBezTo>
                  <a:cubicBezTo>
                    <a:pt x="15993" y="385"/>
                    <a:pt x="15387" y="1"/>
                    <a:pt x="14945" y="1"/>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6186357" y="2690219"/>
              <a:ext cx="358784" cy="312586"/>
            </a:xfrm>
            <a:custGeom>
              <a:rect b="b" l="l" r="r" t="t"/>
              <a:pathLst>
                <a:path extrusionOk="0" h="5846" w="6710">
                  <a:moveTo>
                    <a:pt x="1969" y="1"/>
                  </a:moveTo>
                  <a:cubicBezTo>
                    <a:pt x="1470" y="1"/>
                    <a:pt x="973" y="214"/>
                    <a:pt x="625" y="627"/>
                  </a:cubicBezTo>
                  <a:cubicBezTo>
                    <a:pt x="1" y="1367"/>
                    <a:pt x="99" y="2464"/>
                    <a:pt x="839" y="3089"/>
                  </a:cubicBezTo>
                  <a:lnTo>
                    <a:pt x="3614" y="5435"/>
                  </a:lnTo>
                  <a:cubicBezTo>
                    <a:pt x="3944" y="5711"/>
                    <a:pt x="4345" y="5845"/>
                    <a:pt x="4747" y="5845"/>
                  </a:cubicBezTo>
                  <a:cubicBezTo>
                    <a:pt x="5246" y="5845"/>
                    <a:pt x="5737" y="5631"/>
                    <a:pt x="6085" y="5221"/>
                  </a:cubicBezTo>
                  <a:cubicBezTo>
                    <a:pt x="6709" y="4480"/>
                    <a:pt x="6611" y="3374"/>
                    <a:pt x="5871" y="2759"/>
                  </a:cubicBezTo>
                  <a:lnTo>
                    <a:pt x="3087" y="412"/>
                  </a:lnTo>
                  <a:cubicBezTo>
                    <a:pt x="2763" y="136"/>
                    <a:pt x="2366" y="1"/>
                    <a:pt x="1969" y="1"/>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6409113" y="2311545"/>
              <a:ext cx="783335" cy="1491653"/>
            </a:xfrm>
            <a:custGeom>
              <a:rect b="b" l="l" r="r" t="t"/>
              <a:pathLst>
                <a:path extrusionOk="0" h="27897" w="14650">
                  <a:moveTo>
                    <a:pt x="1830" y="1"/>
                  </a:moveTo>
                  <a:cubicBezTo>
                    <a:pt x="821" y="1"/>
                    <a:pt x="1" y="821"/>
                    <a:pt x="1" y="1830"/>
                  </a:cubicBezTo>
                  <a:lnTo>
                    <a:pt x="1" y="26068"/>
                  </a:lnTo>
                  <a:cubicBezTo>
                    <a:pt x="1" y="27076"/>
                    <a:pt x="821" y="27897"/>
                    <a:pt x="1830" y="27897"/>
                  </a:cubicBezTo>
                  <a:lnTo>
                    <a:pt x="12820" y="27897"/>
                  </a:lnTo>
                  <a:cubicBezTo>
                    <a:pt x="13828" y="27897"/>
                    <a:pt x="14649" y="27076"/>
                    <a:pt x="14649" y="26068"/>
                  </a:cubicBezTo>
                  <a:lnTo>
                    <a:pt x="14649" y="1830"/>
                  </a:lnTo>
                  <a:cubicBezTo>
                    <a:pt x="14649" y="821"/>
                    <a:pt x="13828" y="1"/>
                    <a:pt x="12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6398152" y="2300583"/>
              <a:ext cx="804777" cy="1513094"/>
            </a:xfrm>
            <a:custGeom>
              <a:rect b="b" l="l" r="r" t="t"/>
              <a:pathLst>
                <a:path extrusionOk="0" h="28298" w="15051">
                  <a:moveTo>
                    <a:pt x="13025" y="411"/>
                  </a:moveTo>
                  <a:cubicBezTo>
                    <a:pt x="13917" y="411"/>
                    <a:pt x="14649" y="1134"/>
                    <a:pt x="14649" y="2035"/>
                  </a:cubicBezTo>
                  <a:lnTo>
                    <a:pt x="14649" y="26273"/>
                  </a:lnTo>
                  <a:cubicBezTo>
                    <a:pt x="14649" y="27165"/>
                    <a:pt x="13917" y="27897"/>
                    <a:pt x="13025" y="27897"/>
                  </a:cubicBezTo>
                  <a:lnTo>
                    <a:pt x="2035" y="27897"/>
                  </a:lnTo>
                  <a:cubicBezTo>
                    <a:pt x="1142" y="27897"/>
                    <a:pt x="411" y="27165"/>
                    <a:pt x="411" y="26273"/>
                  </a:cubicBezTo>
                  <a:lnTo>
                    <a:pt x="411" y="2035"/>
                  </a:lnTo>
                  <a:cubicBezTo>
                    <a:pt x="411" y="1134"/>
                    <a:pt x="1142" y="411"/>
                    <a:pt x="2035" y="411"/>
                  </a:cubicBezTo>
                  <a:close/>
                  <a:moveTo>
                    <a:pt x="2035" y="1"/>
                  </a:moveTo>
                  <a:cubicBezTo>
                    <a:pt x="910" y="1"/>
                    <a:pt x="1" y="911"/>
                    <a:pt x="1" y="2035"/>
                  </a:cubicBezTo>
                  <a:lnTo>
                    <a:pt x="1" y="26273"/>
                  </a:lnTo>
                  <a:cubicBezTo>
                    <a:pt x="1" y="27388"/>
                    <a:pt x="910" y="28298"/>
                    <a:pt x="2035" y="28298"/>
                  </a:cubicBezTo>
                  <a:lnTo>
                    <a:pt x="13025" y="28298"/>
                  </a:lnTo>
                  <a:cubicBezTo>
                    <a:pt x="14140" y="28298"/>
                    <a:pt x="15050" y="27388"/>
                    <a:pt x="15050" y="26273"/>
                  </a:cubicBezTo>
                  <a:lnTo>
                    <a:pt x="15050" y="2035"/>
                  </a:lnTo>
                  <a:cubicBezTo>
                    <a:pt x="15050" y="911"/>
                    <a:pt x="14140" y="1"/>
                    <a:pt x="13025" y="1"/>
                  </a:cubicBezTo>
                  <a:close/>
                </a:path>
              </a:pathLst>
            </a:custGeom>
            <a:gradFill>
              <a:gsLst>
                <a:gs pos="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6449643" y="2460405"/>
              <a:ext cx="702222" cy="1180136"/>
            </a:xfrm>
            <a:custGeom>
              <a:rect b="b" l="l" r="r" t="t"/>
              <a:pathLst>
                <a:path extrusionOk="0" h="22071" w="13133">
                  <a:moveTo>
                    <a:pt x="10938" y="0"/>
                  </a:moveTo>
                  <a:lnTo>
                    <a:pt x="2196" y="0"/>
                  </a:lnTo>
                  <a:lnTo>
                    <a:pt x="786" y="0"/>
                  </a:lnTo>
                  <a:cubicBezTo>
                    <a:pt x="349" y="0"/>
                    <a:pt x="1" y="357"/>
                    <a:pt x="1" y="794"/>
                  </a:cubicBezTo>
                  <a:lnTo>
                    <a:pt x="1" y="794"/>
                  </a:lnTo>
                  <a:lnTo>
                    <a:pt x="1" y="21277"/>
                  </a:lnTo>
                  <a:cubicBezTo>
                    <a:pt x="1" y="21714"/>
                    <a:pt x="349" y="22071"/>
                    <a:pt x="786" y="22071"/>
                  </a:cubicBezTo>
                  <a:lnTo>
                    <a:pt x="786" y="22071"/>
                  </a:lnTo>
                  <a:lnTo>
                    <a:pt x="2196" y="22071"/>
                  </a:lnTo>
                  <a:lnTo>
                    <a:pt x="10938" y="22071"/>
                  </a:lnTo>
                  <a:lnTo>
                    <a:pt x="12339" y="22071"/>
                  </a:lnTo>
                  <a:cubicBezTo>
                    <a:pt x="12776" y="22071"/>
                    <a:pt x="13133" y="21714"/>
                    <a:pt x="13133" y="21277"/>
                  </a:cubicBezTo>
                  <a:lnTo>
                    <a:pt x="13133" y="21277"/>
                  </a:lnTo>
                  <a:lnTo>
                    <a:pt x="13133" y="794"/>
                  </a:lnTo>
                  <a:cubicBezTo>
                    <a:pt x="13133" y="357"/>
                    <a:pt x="12776" y="0"/>
                    <a:pt x="12339" y="0"/>
                  </a:cubicBezTo>
                  <a:lnTo>
                    <a:pt x="12339" y="0"/>
                  </a:lnTo>
                  <a:close/>
                </a:path>
              </a:pathLst>
            </a:custGeom>
            <a:gradFill>
              <a:gsLst>
                <a:gs pos="0">
                  <a:schemeClr val="dk2"/>
                </a:gs>
                <a:gs pos="100000">
                  <a:schemeClr val="accen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6492580" y="3700107"/>
              <a:ext cx="202330" cy="26788"/>
            </a:xfrm>
            <a:custGeom>
              <a:rect b="b" l="l" r="r" t="t"/>
              <a:pathLst>
                <a:path extrusionOk="0" h="501" w="3784">
                  <a:moveTo>
                    <a:pt x="251" y="1"/>
                  </a:moveTo>
                  <a:cubicBezTo>
                    <a:pt x="117" y="1"/>
                    <a:pt x="1" y="108"/>
                    <a:pt x="1" y="251"/>
                  </a:cubicBezTo>
                  <a:cubicBezTo>
                    <a:pt x="1" y="393"/>
                    <a:pt x="117" y="500"/>
                    <a:pt x="251" y="500"/>
                  </a:cubicBezTo>
                  <a:lnTo>
                    <a:pt x="3534" y="500"/>
                  </a:lnTo>
                  <a:cubicBezTo>
                    <a:pt x="3676" y="500"/>
                    <a:pt x="3783" y="393"/>
                    <a:pt x="3783" y="251"/>
                  </a:cubicBezTo>
                  <a:cubicBezTo>
                    <a:pt x="3783" y="108"/>
                    <a:pt x="3676" y="1"/>
                    <a:pt x="3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6906170" y="3700107"/>
              <a:ext cx="202758" cy="26788"/>
            </a:xfrm>
            <a:custGeom>
              <a:rect b="b" l="l" r="r" t="t"/>
              <a:pathLst>
                <a:path extrusionOk="0" h="501" w="3792">
                  <a:moveTo>
                    <a:pt x="259" y="1"/>
                  </a:moveTo>
                  <a:cubicBezTo>
                    <a:pt x="116" y="1"/>
                    <a:pt x="0" y="108"/>
                    <a:pt x="0" y="251"/>
                  </a:cubicBezTo>
                  <a:cubicBezTo>
                    <a:pt x="0" y="393"/>
                    <a:pt x="116" y="500"/>
                    <a:pt x="259" y="500"/>
                  </a:cubicBezTo>
                  <a:lnTo>
                    <a:pt x="3533" y="500"/>
                  </a:lnTo>
                  <a:cubicBezTo>
                    <a:pt x="3676" y="500"/>
                    <a:pt x="3792" y="393"/>
                    <a:pt x="3792" y="251"/>
                  </a:cubicBezTo>
                  <a:cubicBezTo>
                    <a:pt x="3792" y="108"/>
                    <a:pt x="3676" y="1"/>
                    <a:pt x="35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6780730" y="3693423"/>
              <a:ext cx="39621" cy="39675"/>
            </a:xfrm>
            <a:custGeom>
              <a:rect b="b" l="l" r="r" t="t"/>
              <a:pathLst>
                <a:path extrusionOk="0" h="742" w="741">
                  <a:moveTo>
                    <a:pt x="375" y="1"/>
                  </a:moveTo>
                  <a:cubicBezTo>
                    <a:pt x="170" y="1"/>
                    <a:pt x="0" y="170"/>
                    <a:pt x="0" y="376"/>
                  </a:cubicBezTo>
                  <a:cubicBezTo>
                    <a:pt x="0" y="581"/>
                    <a:pt x="170" y="741"/>
                    <a:pt x="375" y="741"/>
                  </a:cubicBezTo>
                  <a:cubicBezTo>
                    <a:pt x="580" y="741"/>
                    <a:pt x="741" y="581"/>
                    <a:pt x="741" y="376"/>
                  </a:cubicBezTo>
                  <a:cubicBezTo>
                    <a:pt x="741" y="170"/>
                    <a:pt x="580"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6665769" y="2361165"/>
              <a:ext cx="269542" cy="36306"/>
            </a:xfrm>
            <a:custGeom>
              <a:rect b="b" l="l" r="r" t="t"/>
              <a:pathLst>
                <a:path extrusionOk="0" h="679" w="5041">
                  <a:moveTo>
                    <a:pt x="339" y="1"/>
                  </a:moveTo>
                  <a:cubicBezTo>
                    <a:pt x="152" y="1"/>
                    <a:pt x="0" y="152"/>
                    <a:pt x="0" y="340"/>
                  </a:cubicBezTo>
                  <a:cubicBezTo>
                    <a:pt x="0" y="527"/>
                    <a:pt x="152" y="679"/>
                    <a:pt x="339" y="679"/>
                  </a:cubicBezTo>
                  <a:lnTo>
                    <a:pt x="4711" y="679"/>
                  </a:lnTo>
                  <a:cubicBezTo>
                    <a:pt x="4898" y="679"/>
                    <a:pt x="5041" y="527"/>
                    <a:pt x="5041" y="340"/>
                  </a:cubicBezTo>
                  <a:cubicBezTo>
                    <a:pt x="5041" y="152"/>
                    <a:pt x="4898" y="1"/>
                    <a:pt x="4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7035888" y="2359240"/>
              <a:ext cx="39194" cy="39675"/>
            </a:xfrm>
            <a:custGeom>
              <a:rect b="b" l="l" r="r" t="t"/>
              <a:pathLst>
                <a:path extrusionOk="0" h="742" w="733">
                  <a:moveTo>
                    <a:pt x="367" y="1"/>
                  </a:moveTo>
                  <a:cubicBezTo>
                    <a:pt x="162" y="1"/>
                    <a:pt x="1" y="170"/>
                    <a:pt x="1" y="376"/>
                  </a:cubicBezTo>
                  <a:cubicBezTo>
                    <a:pt x="1" y="581"/>
                    <a:pt x="162" y="741"/>
                    <a:pt x="367" y="741"/>
                  </a:cubicBezTo>
                  <a:cubicBezTo>
                    <a:pt x="572" y="741"/>
                    <a:pt x="732" y="581"/>
                    <a:pt x="732" y="376"/>
                  </a:cubicBezTo>
                  <a:cubicBezTo>
                    <a:pt x="732" y="170"/>
                    <a:pt x="572"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3"/>
            <p:cNvSpPr/>
            <p:nvPr/>
          </p:nvSpPr>
          <p:spPr>
            <a:xfrm>
              <a:off x="6257151" y="3409658"/>
              <a:ext cx="193027" cy="176023"/>
            </a:xfrm>
            <a:custGeom>
              <a:rect b="b" l="l" r="r" t="t"/>
              <a:pathLst>
                <a:path extrusionOk="0" h="3292" w="3610">
                  <a:moveTo>
                    <a:pt x="1493" y="1"/>
                  </a:moveTo>
                  <a:cubicBezTo>
                    <a:pt x="869" y="1"/>
                    <a:pt x="0" y="1264"/>
                    <a:pt x="470" y="1882"/>
                  </a:cubicBezTo>
                  <a:lnTo>
                    <a:pt x="1478" y="3015"/>
                  </a:lnTo>
                  <a:cubicBezTo>
                    <a:pt x="1701" y="3203"/>
                    <a:pt x="1977" y="3292"/>
                    <a:pt x="2254" y="3292"/>
                  </a:cubicBezTo>
                  <a:cubicBezTo>
                    <a:pt x="2602" y="3292"/>
                    <a:pt x="2941" y="3149"/>
                    <a:pt x="3182" y="2864"/>
                  </a:cubicBezTo>
                  <a:cubicBezTo>
                    <a:pt x="3610" y="2355"/>
                    <a:pt x="3547" y="1588"/>
                    <a:pt x="3039" y="1160"/>
                  </a:cubicBezTo>
                  <a:lnTo>
                    <a:pt x="1736" y="80"/>
                  </a:lnTo>
                  <a:cubicBezTo>
                    <a:pt x="1663" y="25"/>
                    <a:pt x="1581" y="1"/>
                    <a:pt x="1493" y="1"/>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6333293" y="3480238"/>
              <a:ext cx="90685" cy="84001"/>
            </a:xfrm>
            <a:custGeom>
              <a:rect b="b" l="l" r="r" t="t"/>
              <a:pathLst>
                <a:path extrusionOk="0" h="1571" w="1696">
                  <a:moveTo>
                    <a:pt x="866" y="0"/>
                  </a:moveTo>
                  <a:cubicBezTo>
                    <a:pt x="625" y="0"/>
                    <a:pt x="402" y="98"/>
                    <a:pt x="250" y="286"/>
                  </a:cubicBezTo>
                  <a:cubicBezTo>
                    <a:pt x="18" y="553"/>
                    <a:pt x="0" y="937"/>
                    <a:pt x="179" y="1222"/>
                  </a:cubicBezTo>
                  <a:lnTo>
                    <a:pt x="339" y="1401"/>
                  </a:lnTo>
                  <a:cubicBezTo>
                    <a:pt x="473" y="1508"/>
                    <a:pt x="651" y="1570"/>
                    <a:pt x="830" y="1570"/>
                  </a:cubicBezTo>
                  <a:cubicBezTo>
                    <a:pt x="1071" y="1570"/>
                    <a:pt x="1294" y="1463"/>
                    <a:pt x="1445" y="1285"/>
                  </a:cubicBezTo>
                  <a:cubicBezTo>
                    <a:pt x="1677" y="1008"/>
                    <a:pt x="1695" y="634"/>
                    <a:pt x="1517" y="348"/>
                  </a:cubicBezTo>
                  <a:lnTo>
                    <a:pt x="1356" y="170"/>
                  </a:lnTo>
                  <a:cubicBezTo>
                    <a:pt x="1214" y="54"/>
                    <a:pt x="1044" y="0"/>
                    <a:pt x="866" y="0"/>
                  </a:cubicBezTo>
                  <a:close/>
                </a:path>
              </a:pathLst>
            </a:custGeom>
            <a:gradFill>
              <a:gsLst>
                <a:gs pos="0">
                  <a:schemeClr val="dk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6233250" y="3246414"/>
              <a:ext cx="245588" cy="204309"/>
            </a:xfrm>
            <a:custGeom>
              <a:rect b="b" l="l" r="r" t="t"/>
              <a:pathLst>
                <a:path extrusionOk="0" h="3821" w="4593">
                  <a:moveTo>
                    <a:pt x="2063" y="0"/>
                  </a:moveTo>
                  <a:cubicBezTo>
                    <a:pt x="1149" y="0"/>
                    <a:pt x="1" y="1824"/>
                    <a:pt x="694" y="2330"/>
                  </a:cubicBezTo>
                  <a:lnTo>
                    <a:pt x="2139" y="3490"/>
                  </a:lnTo>
                  <a:cubicBezTo>
                    <a:pt x="2398" y="3713"/>
                    <a:pt x="2719" y="3820"/>
                    <a:pt x="3031" y="3820"/>
                  </a:cubicBezTo>
                  <a:cubicBezTo>
                    <a:pt x="3432" y="3820"/>
                    <a:pt x="3825" y="3651"/>
                    <a:pt x="4102" y="3321"/>
                  </a:cubicBezTo>
                  <a:cubicBezTo>
                    <a:pt x="4592" y="2741"/>
                    <a:pt x="4521" y="1857"/>
                    <a:pt x="3932" y="1367"/>
                  </a:cubicBezTo>
                  <a:lnTo>
                    <a:pt x="2442" y="127"/>
                  </a:lnTo>
                  <a:cubicBezTo>
                    <a:pt x="2325" y="39"/>
                    <a:pt x="2197" y="0"/>
                    <a:pt x="2063" y="0"/>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6330405" y="3318492"/>
              <a:ext cx="124104" cy="110255"/>
            </a:xfrm>
            <a:custGeom>
              <a:rect b="b" l="l" r="r" t="t"/>
              <a:pathLst>
                <a:path extrusionOk="0" h="2062" w="2321">
                  <a:moveTo>
                    <a:pt x="1107" y="1"/>
                  </a:moveTo>
                  <a:cubicBezTo>
                    <a:pt x="813" y="1"/>
                    <a:pt x="536" y="126"/>
                    <a:pt x="349" y="349"/>
                  </a:cubicBezTo>
                  <a:cubicBezTo>
                    <a:pt x="1" y="768"/>
                    <a:pt x="54" y="1393"/>
                    <a:pt x="465" y="1741"/>
                  </a:cubicBezTo>
                  <a:lnTo>
                    <a:pt x="518" y="1776"/>
                  </a:lnTo>
                  <a:lnTo>
                    <a:pt x="581" y="1830"/>
                  </a:lnTo>
                  <a:cubicBezTo>
                    <a:pt x="759" y="1981"/>
                    <a:pt x="991" y="2062"/>
                    <a:pt x="1214" y="2062"/>
                  </a:cubicBezTo>
                  <a:cubicBezTo>
                    <a:pt x="1508" y="2062"/>
                    <a:pt x="1785" y="1937"/>
                    <a:pt x="1972" y="1714"/>
                  </a:cubicBezTo>
                  <a:cubicBezTo>
                    <a:pt x="2320" y="1303"/>
                    <a:pt x="2267" y="679"/>
                    <a:pt x="1856" y="331"/>
                  </a:cubicBezTo>
                  <a:lnTo>
                    <a:pt x="1803" y="286"/>
                  </a:lnTo>
                  <a:lnTo>
                    <a:pt x="1740" y="242"/>
                  </a:lnTo>
                  <a:cubicBezTo>
                    <a:pt x="1562" y="81"/>
                    <a:pt x="1330" y="1"/>
                    <a:pt x="1107" y="1"/>
                  </a:cubicBezTo>
                  <a:close/>
                </a:path>
              </a:pathLst>
            </a:custGeom>
            <a:gradFill>
              <a:gsLst>
                <a:gs pos="0">
                  <a:schemeClr val="dk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6209296" y="3027241"/>
              <a:ext cx="324830" cy="262217"/>
            </a:xfrm>
            <a:custGeom>
              <a:rect b="b" l="l" r="r" t="t"/>
              <a:pathLst>
                <a:path extrusionOk="0" h="4904" w="6075">
                  <a:moveTo>
                    <a:pt x="2740" y="1"/>
                  </a:moveTo>
                  <a:cubicBezTo>
                    <a:pt x="1563" y="1"/>
                    <a:pt x="0" y="2056"/>
                    <a:pt x="856" y="2665"/>
                  </a:cubicBezTo>
                  <a:lnTo>
                    <a:pt x="3024" y="4493"/>
                  </a:lnTo>
                  <a:cubicBezTo>
                    <a:pt x="3354" y="4770"/>
                    <a:pt x="3747" y="4904"/>
                    <a:pt x="4139" y="4904"/>
                  </a:cubicBezTo>
                  <a:cubicBezTo>
                    <a:pt x="4630" y="4904"/>
                    <a:pt x="5120" y="4690"/>
                    <a:pt x="5459" y="4288"/>
                  </a:cubicBezTo>
                  <a:cubicBezTo>
                    <a:pt x="6075" y="3557"/>
                    <a:pt x="5986" y="2468"/>
                    <a:pt x="5254" y="1853"/>
                  </a:cubicBezTo>
                  <a:lnTo>
                    <a:pt x="3256" y="167"/>
                  </a:lnTo>
                  <a:cubicBezTo>
                    <a:pt x="3101" y="52"/>
                    <a:pt x="2925" y="1"/>
                    <a:pt x="2740" y="1"/>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6341848" y="3117712"/>
              <a:ext cx="167040" cy="149823"/>
            </a:xfrm>
            <a:custGeom>
              <a:rect b="b" l="l" r="r" t="t"/>
              <a:pathLst>
                <a:path extrusionOk="0" h="2802" w="3124">
                  <a:moveTo>
                    <a:pt x="1464" y="0"/>
                  </a:moveTo>
                  <a:cubicBezTo>
                    <a:pt x="1071" y="0"/>
                    <a:pt x="706" y="170"/>
                    <a:pt x="447" y="473"/>
                  </a:cubicBezTo>
                  <a:cubicBezTo>
                    <a:pt x="1" y="999"/>
                    <a:pt x="45" y="1793"/>
                    <a:pt x="545" y="2266"/>
                  </a:cubicBezTo>
                  <a:lnTo>
                    <a:pt x="813" y="2489"/>
                  </a:lnTo>
                  <a:cubicBezTo>
                    <a:pt x="1045" y="2694"/>
                    <a:pt x="1348" y="2801"/>
                    <a:pt x="1660" y="2801"/>
                  </a:cubicBezTo>
                  <a:cubicBezTo>
                    <a:pt x="2053" y="2801"/>
                    <a:pt x="2418" y="2632"/>
                    <a:pt x="2668" y="2338"/>
                  </a:cubicBezTo>
                  <a:cubicBezTo>
                    <a:pt x="3123" y="1802"/>
                    <a:pt x="3070" y="1008"/>
                    <a:pt x="2579" y="536"/>
                  </a:cubicBezTo>
                  <a:lnTo>
                    <a:pt x="2311" y="312"/>
                  </a:lnTo>
                  <a:cubicBezTo>
                    <a:pt x="2071" y="107"/>
                    <a:pt x="1776" y="0"/>
                    <a:pt x="1464" y="0"/>
                  </a:cubicBezTo>
                  <a:close/>
                </a:path>
              </a:pathLst>
            </a:custGeom>
            <a:gradFill>
              <a:gsLst>
                <a:gs pos="0">
                  <a:schemeClr val="dk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63"/>
          <p:cNvGrpSpPr/>
          <p:nvPr/>
        </p:nvGrpSpPr>
        <p:grpSpPr>
          <a:xfrm>
            <a:off x="1407103" y="2300572"/>
            <a:ext cx="1614121" cy="2207639"/>
            <a:chOff x="1343528" y="2359747"/>
            <a:chExt cx="1614121" cy="2207639"/>
          </a:xfrm>
        </p:grpSpPr>
        <p:sp>
          <p:nvSpPr>
            <p:cNvPr id="1393" name="Google Shape;1393;p63"/>
            <p:cNvSpPr/>
            <p:nvPr/>
          </p:nvSpPr>
          <p:spPr>
            <a:xfrm>
              <a:off x="1549658" y="2359747"/>
              <a:ext cx="1407991" cy="14081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1944562" y="2761605"/>
              <a:ext cx="618185" cy="618253"/>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63"/>
            <p:cNvGrpSpPr/>
            <p:nvPr/>
          </p:nvGrpSpPr>
          <p:grpSpPr>
            <a:xfrm>
              <a:off x="1343528" y="3027556"/>
              <a:ext cx="1198797" cy="1539829"/>
              <a:chOff x="1343528" y="3027556"/>
              <a:chExt cx="1198797" cy="1539829"/>
            </a:xfrm>
          </p:grpSpPr>
          <p:sp>
            <p:nvSpPr>
              <p:cNvPr id="1396" name="Google Shape;1396;p63"/>
              <p:cNvSpPr/>
              <p:nvPr/>
            </p:nvSpPr>
            <p:spPr>
              <a:xfrm>
                <a:off x="1343528" y="3027556"/>
                <a:ext cx="1198797" cy="1539829"/>
              </a:xfrm>
              <a:custGeom>
                <a:rect b="b" l="l" r="r" t="t"/>
                <a:pathLst>
                  <a:path extrusionOk="0" h="28798" w="22420">
                    <a:moveTo>
                      <a:pt x="16821" y="1"/>
                    </a:moveTo>
                    <a:cubicBezTo>
                      <a:pt x="16741" y="1"/>
                      <a:pt x="16692" y="9"/>
                      <a:pt x="16692" y="9"/>
                    </a:cubicBezTo>
                    <a:cubicBezTo>
                      <a:pt x="16692" y="9"/>
                      <a:pt x="16685" y="8"/>
                      <a:pt x="16671" y="8"/>
                    </a:cubicBezTo>
                    <a:cubicBezTo>
                      <a:pt x="16502" y="8"/>
                      <a:pt x="15306" y="207"/>
                      <a:pt x="14363" y="5674"/>
                    </a:cubicBezTo>
                    <a:cubicBezTo>
                      <a:pt x="14363" y="5674"/>
                      <a:pt x="13891" y="6682"/>
                      <a:pt x="13534" y="7869"/>
                    </a:cubicBezTo>
                    <a:lnTo>
                      <a:pt x="12401" y="11000"/>
                    </a:lnTo>
                    <a:cubicBezTo>
                      <a:pt x="12401" y="11000"/>
                      <a:pt x="11877" y="9912"/>
                      <a:pt x="10868" y="9912"/>
                    </a:cubicBezTo>
                    <a:cubicBezTo>
                      <a:pt x="10398" y="9912"/>
                      <a:pt x="9822" y="10148"/>
                      <a:pt x="9145" y="10839"/>
                    </a:cubicBezTo>
                    <a:lnTo>
                      <a:pt x="7334" y="12802"/>
                    </a:lnTo>
                    <a:lnTo>
                      <a:pt x="5121" y="13052"/>
                    </a:lnTo>
                    <a:cubicBezTo>
                      <a:pt x="5121" y="13052"/>
                      <a:pt x="4060" y="13168"/>
                      <a:pt x="3854" y="14158"/>
                    </a:cubicBezTo>
                    <a:lnTo>
                      <a:pt x="2909" y="14399"/>
                    </a:lnTo>
                    <a:cubicBezTo>
                      <a:pt x="2909" y="14399"/>
                      <a:pt x="1187" y="14854"/>
                      <a:pt x="1348" y="17352"/>
                    </a:cubicBezTo>
                    <a:cubicBezTo>
                      <a:pt x="1348" y="17352"/>
                      <a:pt x="777" y="28592"/>
                      <a:pt x="0" y="28797"/>
                    </a:cubicBezTo>
                    <a:lnTo>
                      <a:pt x="13195" y="28797"/>
                    </a:lnTo>
                    <a:cubicBezTo>
                      <a:pt x="16986" y="25880"/>
                      <a:pt x="17976" y="23668"/>
                      <a:pt x="17976" y="23668"/>
                    </a:cubicBezTo>
                    <a:cubicBezTo>
                      <a:pt x="18369" y="22321"/>
                      <a:pt x="19065" y="20768"/>
                      <a:pt x="19065" y="20768"/>
                    </a:cubicBezTo>
                    <a:cubicBezTo>
                      <a:pt x="20153" y="18922"/>
                      <a:pt x="20385" y="17441"/>
                      <a:pt x="20385" y="17441"/>
                    </a:cubicBezTo>
                    <a:cubicBezTo>
                      <a:pt x="20385" y="16718"/>
                      <a:pt x="20778" y="15960"/>
                      <a:pt x="20778" y="15960"/>
                    </a:cubicBezTo>
                    <a:cubicBezTo>
                      <a:pt x="22419" y="13632"/>
                      <a:pt x="21473" y="13061"/>
                      <a:pt x="21473" y="13061"/>
                    </a:cubicBezTo>
                    <a:cubicBezTo>
                      <a:pt x="21145" y="12848"/>
                      <a:pt x="20828" y="12755"/>
                      <a:pt x="20523" y="12755"/>
                    </a:cubicBezTo>
                    <a:cubicBezTo>
                      <a:pt x="18470" y="12755"/>
                      <a:pt x="17022" y="16977"/>
                      <a:pt x="17022" y="16977"/>
                    </a:cubicBezTo>
                    <a:cubicBezTo>
                      <a:pt x="16727" y="17905"/>
                      <a:pt x="15407" y="19448"/>
                      <a:pt x="15407" y="19448"/>
                    </a:cubicBezTo>
                    <a:cubicBezTo>
                      <a:pt x="15273" y="18431"/>
                      <a:pt x="15247" y="15755"/>
                      <a:pt x="15247" y="15755"/>
                    </a:cubicBezTo>
                    <a:cubicBezTo>
                      <a:pt x="15541" y="14970"/>
                      <a:pt x="15541" y="13284"/>
                      <a:pt x="15541" y="13284"/>
                    </a:cubicBezTo>
                    <a:cubicBezTo>
                      <a:pt x="15702" y="12035"/>
                      <a:pt x="16692" y="8243"/>
                      <a:pt x="16692" y="8243"/>
                    </a:cubicBezTo>
                    <a:lnTo>
                      <a:pt x="17780" y="4256"/>
                    </a:lnTo>
                    <a:cubicBezTo>
                      <a:pt x="18792" y="292"/>
                      <a:pt x="17287" y="1"/>
                      <a:pt x="16821" y="1"/>
                    </a:cubicBezTo>
                    <a:close/>
                  </a:path>
                </a:pathLst>
              </a:custGeom>
              <a:gradFill>
                <a:gsLst>
                  <a:gs pos="0">
                    <a:schemeClr val="accent1"/>
                  </a:gs>
                  <a:gs pos="100000">
                    <a:schemeClr val="dk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1940734" y="3597119"/>
                <a:ext cx="65875" cy="88279"/>
              </a:xfrm>
              <a:custGeom>
                <a:rect b="b" l="l" r="r" t="t"/>
                <a:pathLst>
                  <a:path extrusionOk="0" h="1651" w="1232">
                    <a:moveTo>
                      <a:pt x="1" y="1650"/>
                    </a:moveTo>
                    <a:cubicBezTo>
                      <a:pt x="759" y="1650"/>
                      <a:pt x="1232" y="348"/>
                      <a:pt x="1232" y="348"/>
                    </a:cubicBezTo>
                    <a:cubicBezTo>
                      <a:pt x="1232" y="348"/>
                      <a:pt x="1160" y="196"/>
                      <a:pt x="1009" y="0"/>
                    </a:cubicBezTo>
                    <a:cubicBezTo>
                      <a:pt x="634" y="1124"/>
                      <a:pt x="1" y="1650"/>
                      <a:pt x="1" y="165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1663118" y="3712079"/>
                <a:ext cx="72559" cy="102609"/>
              </a:xfrm>
              <a:custGeom>
                <a:rect b="b" l="l" r="r" t="t"/>
                <a:pathLst>
                  <a:path extrusionOk="0" h="1919" w="1357">
                    <a:moveTo>
                      <a:pt x="491" y="1918"/>
                    </a:moveTo>
                    <a:cubicBezTo>
                      <a:pt x="411" y="865"/>
                      <a:pt x="1357" y="0"/>
                      <a:pt x="1357" y="0"/>
                    </a:cubicBezTo>
                    <a:lnTo>
                      <a:pt x="741" y="71"/>
                    </a:lnTo>
                    <a:cubicBezTo>
                      <a:pt x="1" y="1213"/>
                      <a:pt x="491" y="1918"/>
                      <a:pt x="491" y="1918"/>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1516663" y="3784585"/>
                <a:ext cx="32991" cy="87317"/>
              </a:xfrm>
              <a:custGeom>
                <a:rect b="b" l="l" r="r" t="t"/>
                <a:pathLst>
                  <a:path extrusionOk="0" h="1633" w="617">
                    <a:moveTo>
                      <a:pt x="188" y="107"/>
                    </a:moveTo>
                    <a:cubicBezTo>
                      <a:pt x="1" y="723"/>
                      <a:pt x="581" y="1633"/>
                      <a:pt x="581" y="1633"/>
                    </a:cubicBezTo>
                    <a:cubicBezTo>
                      <a:pt x="447" y="1195"/>
                      <a:pt x="616" y="0"/>
                      <a:pt x="616" y="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1867266" y="4350778"/>
                <a:ext cx="263874" cy="216607"/>
              </a:xfrm>
              <a:custGeom>
                <a:rect b="b" l="l" r="r" t="t"/>
                <a:pathLst>
                  <a:path extrusionOk="0" h="4051" w="4935">
                    <a:moveTo>
                      <a:pt x="1" y="4050"/>
                    </a:moveTo>
                    <a:lnTo>
                      <a:pt x="777" y="4050"/>
                    </a:lnTo>
                    <a:cubicBezTo>
                      <a:pt x="1410" y="3149"/>
                      <a:pt x="2650" y="1704"/>
                      <a:pt x="4934" y="0"/>
                    </a:cubicBezTo>
                    <a:cubicBezTo>
                      <a:pt x="4934" y="0"/>
                      <a:pt x="1910" y="1303"/>
                      <a:pt x="1" y="4050"/>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1747066" y="3876125"/>
                <a:ext cx="247138" cy="536678"/>
              </a:xfrm>
              <a:custGeom>
                <a:rect b="b" l="l" r="r" t="t"/>
                <a:pathLst>
                  <a:path extrusionOk="0" h="10037" w="4622">
                    <a:moveTo>
                      <a:pt x="4622" y="1"/>
                    </a:moveTo>
                    <a:cubicBezTo>
                      <a:pt x="4622" y="1"/>
                      <a:pt x="2186" y="5942"/>
                      <a:pt x="1" y="10037"/>
                    </a:cubicBezTo>
                    <a:cubicBezTo>
                      <a:pt x="1" y="10037"/>
                      <a:pt x="2597" y="7307"/>
                      <a:pt x="4622" y="1"/>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1629753" y="3857999"/>
                <a:ext cx="108330" cy="457543"/>
              </a:xfrm>
              <a:custGeom>
                <a:rect b="b" l="l" r="r" t="t"/>
                <a:pathLst>
                  <a:path extrusionOk="0" h="8557" w="2026">
                    <a:moveTo>
                      <a:pt x="1981" y="1"/>
                    </a:moveTo>
                    <a:cubicBezTo>
                      <a:pt x="1981" y="1"/>
                      <a:pt x="1160" y="5621"/>
                      <a:pt x="0" y="8556"/>
                    </a:cubicBezTo>
                    <a:cubicBezTo>
                      <a:pt x="0" y="8556"/>
                      <a:pt x="2025" y="5621"/>
                      <a:pt x="1981" y="1"/>
                    </a:cubicBezTo>
                    <a:close/>
                  </a:path>
                </a:pathLst>
              </a:custGeom>
              <a:gradFill>
                <a:gsLst>
                  <a:gs pos="0">
                    <a:schemeClr val="lt1"/>
                  </a:gs>
                  <a:gs pos="100000">
                    <a:srgbClr val="8134EC">
                      <a:alpha val="70196"/>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2184985" y="3040443"/>
                <a:ext cx="106405" cy="120254"/>
              </a:xfrm>
              <a:custGeom>
                <a:rect b="b" l="l" r="r" t="t"/>
                <a:pathLst>
                  <a:path extrusionOk="0" h="2249" w="1990">
                    <a:moveTo>
                      <a:pt x="785" y="2248"/>
                    </a:moveTo>
                    <a:cubicBezTo>
                      <a:pt x="1517" y="2231"/>
                      <a:pt x="1847" y="1374"/>
                      <a:pt x="1990" y="723"/>
                    </a:cubicBezTo>
                    <a:cubicBezTo>
                      <a:pt x="1936" y="571"/>
                      <a:pt x="1865" y="446"/>
                      <a:pt x="1793" y="357"/>
                    </a:cubicBezTo>
                    <a:cubicBezTo>
                      <a:pt x="1561" y="54"/>
                      <a:pt x="1249" y="0"/>
                      <a:pt x="1080" y="0"/>
                    </a:cubicBezTo>
                    <a:cubicBezTo>
                      <a:pt x="1026" y="0"/>
                      <a:pt x="999" y="9"/>
                      <a:pt x="999" y="9"/>
                    </a:cubicBezTo>
                    <a:lnTo>
                      <a:pt x="937" y="18"/>
                    </a:lnTo>
                    <a:lnTo>
                      <a:pt x="928" y="9"/>
                    </a:lnTo>
                    <a:cubicBezTo>
                      <a:pt x="866" y="27"/>
                      <a:pt x="589" y="116"/>
                      <a:pt x="214" y="785"/>
                    </a:cubicBezTo>
                    <a:cubicBezTo>
                      <a:pt x="0" y="2248"/>
                      <a:pt x="785" y="2248"/>
                      <a:pt x="785" y="2248"/>
                    </a:cubicBezTo>
                    <a:close/>
                  </a:path>
                </a:pathLst>
              </a:custGeom>
              <a:gradFill>
                <a:gsLst>
                  <a:gs pos="0">
                    <a:schemeClr val="dk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2386246" y="3705396"/>
                <a:ext cx="120254" cy="162709"/>
              </a:xfrm>
              <a:custGeom>
                <a:rect b="b" l="l" r="r" t="t"/>
                <a:pathLst>
                  <a:path extrusionOk="0" h="3043" w="2249">
                    <a:moveTo>
                      <a:pt x="1437" y="3042"/>
                    </a:moveTo>
                    <a:cubicBezTo>
                      <a:pt x="2088" y="2070"/>
                      <a:pt x="2249" y="1427"/>
                      <a:pt x="2240" y="1017"/>
                    </a:cubicBezTo>
                    <a:cubicBezTo>
                      <a:pt x="1830" y="0"/>
                      <a:pt x="581" y="660"/>
                      <a:pt x="581" y="660"/>
                    </a:cubicBezTo>
                    <a:cubicBezTo>
                      <a:pt x="1" y="1945"/>
                      <a:pt x="581" y="2257"/>
                      <a:pt x="581" y="2257"/>
                    </a:cubicBezTo>
                    <a:cubicBezTo>
                      <a:pt x="982" y="2453"/>
                      <a:pt x="1277" y="2810"/>
                      <a:pt x="1437" y="3042"/>
                    </a:cubicBezTo>
                    <a:close/>
                  </a:path>
                </a:pathLst>
              </a:custGeom>
              <a:gradFill>
                <a:gsLst>
                  <a:gs pos="0">
                    <a:schemeClr val="dk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8" name="Shape 1408"/>
        <p:cNvGrpSpPr/>
        <p:nvPr/>
      </p:nvGrpSpPr>
      <p:grpSpPr>
        <a:xfrm>
          <a:off x="0" y="0"/>
          <a:ext cx="0" cy="0"/>
          <a:chOff x="0" y="0"/>
          <a:chExt cx="0" cy="0"/>
        </a:xfrm>
      </p:grpSpPr>
      <p:sp>
        <p:nvSpPr>
          <p:cNvPr id="1409" name="Google Shape;1409;p6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at our other websites:</a:t>
            </a:r>
            <a:endParaRPr/>
          </a:p>
          <a:p>
            <a:pPr indent="0" lvl="0" marL="0" rtl="0" algn="l">
              <a:spcBef>
                <a:spcPts val="1000"/>
              </a:spcBef>
              <a:spcAft>
                <a:spcPts val="0"/>
              </a:spcAft>
              <a:buNone/>
            </a:pPr>
            <a:r>
              <a:rPr lang="en" sz="2000">
                <a:latin typeface="Trispace"/>
                <a:ea typeface="Trispace"/>
                <a:cs typeface="Trispace"/>
                <a:sym typeface="Trispace"/>
              </a:rPr>
              <a:t>Photos</a:t>
            </a:r>
            <a:endParaRPr sz="2000">
              <a:latin typeface="Trispace"/>
              <a:ea typeface="Trispace"/>
              <a:cs typeface="Trispace"/>
              <a:sym typeface="Trispace"/>
            </a:endParaRPr>
          </a:p>
          <a:p>
            <a:pPr indent="-304800" lvl="0" marL="457200" rtl="0" algn="l">
              <a:spcBef>
                <a:spcPts val="0"/>
              </a:spcBef>
              <a:spcAft>
                <a:spcPts val="0"/>
              </a:spcAft>
              <a:buSzPts val="1200"/>
              <a:buChar char="●"/>
            </a:pPr>
            <a:r>
              <a:rPr lang="en">
                <a:uFill>
                  <a:noFill/>
                </a:uFill>
                <a:hlinkClick r:id="rId3"/>
              </a:rPr>
              <a:t>Side view of man using smartphone</a:t>
            </a:r>
            <a:endParaRPr/>
          </a:p>
          <a:p>
            <a:pPr indent="-304800" lvl="0" marL="457200" rtl="0" algn="l">
              <a:spcBef>
                <a:spcPts val="0"/>
              </a:spcBef>
              <a:spcAft>
                <a:spcPts val="0"/>
              </a:spcAft>
              <a:buSzPts val="1200"/>
              <a:buChar char="●"/>
            </a:pPr>
            <a:r>
              <a:rPr lang="en">
                <a:uFill>
                  <a:noFill/>
                </a:uFill>
                <a:hlinkClick r:id="rId4"/>
              </a:rPr>
              <a:t>Side view woman working on digital monitors</a:t>
            </a:r>
            <a:endParaRPr sz="1100"/>
          </a:p>
          <a:p>
            <a:pPr indent="0" lvl="0" marL="0" rtl="0" algn="l">
              <a:spcBef>
                <a:spcPts val="1000"/>
              </a:spcBef>
              <a:spcAft>
                <a:spcPts val="0"/>
              </a:spcAft>
              <a:buNone/>
            </a:pPr>
            <a:r>
              <a:rPr lang="en" sz="2000">
                <a:latin typeface="Trispace"/>
                <a:ea typeface="Trispace"/>
                <a:cs typeface="Trispace"/>
                <a:sym typeface="Trispace"/>
              </a:rPr>
              <a:t>Vectors</a:t>
            </a:r>
            <a:endParaRPr sz="2000">
              <a:latin typeface="Trispace"/>
              <a:ea typeface="Trispace"/>
              <a:cs typeface="Trispace"/>
              <a:sym typeface="Trispace"/>
            </a:endParaRPr>
          </a:p>
          <a:p>
            <a:pPr indent="-304800" lvl="0" marL="457200" rtl="0" algn="l">
              <a:spcBef>
                <a:spcPts val="0"/>
              </a:spcBef>
              <a:spcAft>
                <a:spcPts val="0"/>
              </a:spcAft>
              <a:buSzPts val="1200"/>
              <a:buChar char="●"/>
            </a:pPr>
            <a:r>
              <a:rPr lang="en">
                <a:uFill>
                  <a:noFill/>
                </a:uFill>
                <a:hlinkClick r:id="rId5"/>
              </a:rPr>
              <a:t>Artificial intelligence template landing page</a:t>
            </a:r>
            <a:endParaRPr/>
          </a:p>
          <a:p>
            <a:pPr indent="-304800" lvl="0" marL="457200" rtl="0" algn="l">
              <a:spcBef>
                <a:spcPts val="0"/>
              </a:spcBef>
              <a:spcAft>
                <a:spcPts val="0"/>
              </a:spcAft>
              <a:buSzPts val="1200"/>
              <a:buChar char="●"/>
            </a:pPr>
            <a:r>
              <a:rPr lang="en">
                <a:uFill>
                  <a:noFill/>
                </a:uFill>
                <a:hlinkClick r:id="rId6"/>
              </a:rPr>
              <a:t>Artificial intelligence landing page</a:t>
            </a:r>
            <a:endParaRPr/>
          </a:p>
          <a:p>
            <a:pPr indent="-304800" lvl="0" marL="457200" rtl="0" algn="l">
              <a:spcBef>
                <a:spcPts val="0"/>
              </a:spcBef>
              <a:spcAft>
                <a:spcPts val="0"/>
              </a:spcAft>
              <a:buSzPts val="1200"/>
              <a:buChar char="●"/>
            </a:pPr>
            <a:r>
              <a:rPr lang="en">
                <a:uFill>
                  <a:noFill/>
                </a:uFill>
                <a:hlinkClick r:id="rId7"/>
              </a:rPr>
              <a:t>Artificial intelligence landing page template</a:t>
            </a:r>
            <a:endParaRPr sz="1100"/>
          </a:p>
          <a:p>
            <a:pPr indent="0" lvl="0" marL="0" rtl="0" algn="l">
              <a:spcBef>
                <a:spcPts val="1000"/>
              </a:spcBef>
              <a:spcAft>
                <a:spcPts val="0"/>
              </a:spcAft>
              <a:buNone/>
            </a:pPr>
            <a:r>
              <a:rPr lang="en" sz="2000">
                <a:latin typeface="Trispace"/>
                <a:ea typeface="Trispace"/>
                <a:cs typeface="Trispace"/>
                <a:sym typeface="Trispace"/>
              </a:rPr>
              <a:t>Icons</a:t>
            </a:r>
            <a:endParaRPr sz="2000">
              <a:latin typeface="Trispace"/>
              <a:ea typeface="Trispace"/>
              <a:cs typeface="Trispace"/>
              <a:sym typeface="Trispace"/>
            </a:endParaRPr>
          </a:p>
          <a:p>
            <a:pPr indent="-304800" lvl="0" marL="457200" rtl="0" algn="l">
              <a:spcBef>
                <a:spcPts val="0"/>
              </a:spcBef>
              <a:spcAft>
                <a:spcPts val="0"/>
              </a:spcAft>
              <a:buSzPts val="1200"/>
              <a:buChar char="●"/>
            </a:pPr>
            <a:r>
              <a:rPr lang="en">
                <a:uFill>
                  <a:noFill/>
                </a:uFill>
                <a:hlinkClick r:id="rId8"/>
              </a:rPr>
              <a:t>Icon Pack: Artificial intelligence | Filled</a:t>
            </a:r>
            <a:endParaRPr/>
          </a:p>
          <a:p>
            <a:pPr indent="0" lvl="0" marL="0" rtl="0" algn="l">
              <a:lnSpc>
                <a:spcPct val="100000"/>
              </a:lnSpc>
              <a:spcBef>
                <a:spcPts val="0"/>
              </a:spcBef>
              <a:spcAft>
                <a:spcPts val="0"/>
              </a:spcAft>
              <a:buNone/>
            </a:pPr>
            <a:r>
              <a:t/>
            </a:r>
            <a:endParaRPr sz="1300"/>
          </a:p>
        </p:txBody>
      </p:sp>
      <p:sp>
        <p:nvSpPr>
          <p:cNvPr id="1410" name="Google Shape;1410;p6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Resources_</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14" name="Shape 1414"/>
        <p:cNvGrpSpPr/>
        <p:nvPr/>
      </p:nvGrpSpPr>
      <p:grpSpPr>
        <a:xfrm>
          <a:off x="0" y="0"/>
          <a:ext cx="0" cy="0"/>
          <a:chOff x="0" y="0"/>
          <a:chExt cx="0" cy="0"/>
        </a:xfrm>
      </p:grpSpPr>
      <p:grpSp>
        <p:nvGrpSpPr>
          <p:cNvPr id="1415" name="Google Shape;1415;p65"/>
          <p:cNvGrpSpPr/>
          <p:nvPr/>
        </p:nvGrpSpPr>
        <p:grpSpPr>
          <a:xfrm>
            <a:off x="1343061" y="3305297"/>
            <a:ext cx="291737" cy="289845"/>
            <a:chOff x="5049575" y="4993600"/>
            <a:chExt cx="482050" cy="478925"/>
          </a:xfrm>
        </p:grpSpPr>
        <p:sp>
          <p:nvSpPr>
            <p:cNvPr id="1416" name="Google Shape;1416;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7" name="Google Shape;1417;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8" name="Google Shape;1418;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9" name="Google Shape;1419;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0" name="Google Shape;1420;p65"/>
          <p:cNvGrpSpPr/>
          <p:nvPr/>
        </p:nvGrpSpPr>
        <p:grpSpPr>
          <a:xfrm>
            <a:off x="1343052" y="2010830"/>
            <a:ext cx="291746" cy="286082"/>
            <a:chOff x="1490050" y="3805975"/>
            <a:chExt cx="491900" cy="482350"/>
          </a:xfrm>
        </p:grpSpPr>
        <p:sp>
          <p:nvSpPr>
            <p:cNvPr id="1421" name="Google Shape;1421;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2" name="Google Shape;1422;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3" name="Google Shape;1423;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4" name="Google Shape;1424;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5" name="Google Shape;1425;p65"/>
          <p:cNvGrpSpPr/>
          <p:nvPr/>
        </p:nvGrpSpPr>
        <p:grpSpPr>
          <a:xfrm>
            <a:off x="942179" y="2419464"/>
            <a:ext cx="291890" cy="291890"/>
            <a:chOff x="2085525" y="4992125"/>
            <a:chExt cx="481825" cy="481825"/>
          </a:xfrm>
        </p:grpSpPr>
        <p:sp>
          <p:nvSpPr>
            <p:cNvPr id="1426" name="Google Shape;1426;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7" name="Google Shape;1427;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28" name="Google Shape;1428;p6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1429" name="Google Shape;1429;p65"/>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1430" name="Google Shape;1430;p65"/>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4"/>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5"/>
              </a:rPr>
              <a:t>blog</a:t>
            </a:r>
            <a:endParaRPr b="1"/>
          </a:p>
        </p:txBody>
      </p:sp>
      <p:sp>
        <p:nvSpPr>
          <p:cNvPr id="1431" name="Google Shape;1431;p65"/>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1432" name="Google Shape;1432;p65"/>
          <p:cNvGrpSpPr/>
          <p:nvPr/>
        </p:nvGrpSpPr>
        <p:grpSpPr>
          <a:xfrm>
            <a:off x="942192" y="1551114"/>
            <a:ext cx="291890" cy="291890"/>
            <a:chOff x="1492675" y="4992125"/>
            <a:chExt cx="481825" cy="481825"/>
          </a:xfrm>
        </p:grpSpPr>
        <p:sp>
          <p:nvSpPr>
            <p:cNvPr id="1433" name="Google Shape;1433;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34" name="Google Shape;1434;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35" name="Google Shape;1435;p65"/>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36" name="Google Shape;1436;p65"/>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1437" name="Google Shape;1437;p65"/>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1438" name="Google Shape;1438;p65"/>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1439" name="Google Shape;1439;p65"/>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1440" name="Google Shape;1440;p65"/>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1441" name="Google Shape;1441;p65"/>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1442" name="Google Shape;1442;p65"/>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1443" name="Google Shape;1443;p65"/>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1444" name="Google Shape;1444;p65"/>
          <p:cNvGrpSpPr/>
          <p:nvPr/>
        </p:nvGrpSpPr>
        <p:grpSpPr>
          <a:xfrm>
            <a:off x="4522635" y="2884257"/>
            <a:ext cx="291741" cy="255607"/>
            <a:chOff x="899850" y="871450"/>
            <a:chExt cx="483175" cy="423400"/>
          </a:xfrm>
        </p:grpSpPr>
        <p:sp>
          <p:nvSpPr>
            <p:cNvPr id="1445" name="Google Shape;1445;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6" name="Google Shape;1446;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7" name="Google Shape;1447;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8" name="Google Shape;1448;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49" name="Google Shape;1449;p65"/>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450" name="Google Shape;1450;p65"/>
          <p:cNvGrpSpPr/>
          <p:nvPr/>
        </p:nvGrpSpPr>
        <p:grpSpPr>
          <a:xfrm>
            <a:off x="1343054" y="3797714"/>
            <a:ext cx="291752" cy="270260"/>
            <a:chOff x="4266025" y="3609275"/>
            <a:chExt cx="299325" cy="277275"/>
          </a:xfrm>
        </p:grpSpPr>
        <p:sp>
          <p:nvSpPr>
            <p:cNvPr id="1451" name="Google Shape;1451;p6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65"/>
          <p:cNvGrpSpPr/>
          <p:nvPr/>
        </p:nvGrpSpPr>
        <p:grpSpPr>
          <a:xfrm>
            <a:off x="4541087" y="3353101"/>
            <a:ext cx="254844" cy="253474"/>
            <a:chOff x="-6329100" y="3632100"/>
            <a:chExt cx="293025" cy="291450"/>
          </a:xfrm>
        </p:grpSpPr>
        <p:sp>
          <p:nvSpPr>
            <p:cNvPr id="1454" name="Google Shape;1454;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60" name="Shape 1460"/>
        <p:cNvGrpSpPr/>
        <p:nvPr/>
      </p:nvGrpSpPr>
      <p:grpSpPr>
        <a:xfrm>
          <a:off x="0" y="0"/>
          <a:ext cx="0" cy="0"/>
          <a:chOff x="0" y="0"/>
          <a:chExt cx="0" cy="0"/>
        </a:xfrm>
      </p:grpSpPr>
      <p:grpSp>
        <p:nvGrpSpPr>
          <p:cNvPr id="1461" name="Google Shape;1461;p66"/>
          <p:cNvGrpSpPr/>
          <p:nvPr/>
        </p:nvGrpSpPr>
        <p:grpSpPr>
          <a:xfrm>
            <a:off x="1343043" y="3832782"/>
            <a:ext cx="291745" cy="222188"/>
            <a:chOff x="3271200" y="3863875"/>
            <a:chExt cx="481825" cy="366950"/>
          </a:xfrm>
        </p:grpSpPr>
        <p:sp>
          <p:nvSpPr>
            <p:cNvPr id="1462" name="Google Shape;1462;p6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3" name="Google Shape;1463;p6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64" name="Google Shape;1464;p66"/>
          <p:cNvGrpSpPr/>
          <p:nvPr/>
        </p:nvGrpSpPr>
        <p:grpSpPr>
          <a:xfrm>
            <a:off x="4541062" y="3799828"/>
            <a:ext cx="254864" cy="257380"/>
            <a:chOff x="-37804925" y="3953450"/>
            <a:chExt cx="315075" cy="318225"/>
          </a:xfrm>
        </p:grpSpPr>
        <p:sp>
          <p:nvSpPr>
            <p:cNvPr id="1465" name="Google Shape;1465;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66"/>
          <p:cNvGrpSpPr/>
          <p:nvPr/>
        </p:nvGrpSpPr>
        <p:grpSpPr>
          <a:xfrm>
            <a:off x="4522635" y="3285732"/>
            <a:ext cx="291741" cy="255607"/>
            <a:chOff x="899850" y="871450"/>
            <a:chExt cx="483175" cy="423400"/>
          </a:xfrm>
        </p:grpSpPr>
        <p:sp>
          <p:nvSpPr>
            <p:cNvPr id="1469" name="Google Shape;1469;p6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0" name="Google Shape;1470;p6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1" name="Google Shape;1471;p6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2" name="Google Shape;1472;p6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73" name="Google Shape;1473;p66"/>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474" name="Google Shape;1474;p66"/>
          <p:cNvGrpSpPr/>
          <p:nvPr/>
        </p:nvGrpSpPr>
        <p:grpSpPr>
          <a:xfrm>
            <a:off x="1343039" y="2440320"/>
            <a:ext cx="291768" cy="290652"/>
            <a:chOff x="2085450" y="842250"/>
            <a:chExt cx="483700" cy="481850"/>
          </a:xfrm>
        </p:grpSpPr>
        <p:sp>
          <p:nvSpPr>
            <p:cNvPr id="1475" name="Google Shape;1475;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6" name="Google Shape;1476;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7" name="Google Shape;1477;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78" name="Google Shape;1478;p66"/>
          <p:cNvGrpSpPr/>
          <p:nvPr/>
        </p:nvGrpSpPr>
        <p:grpSpPr>
          <a:xfrm>
            <a:off x="4541083" y="2436280"/>
            <a:ext cx="254847" cy="289962"/>
            <a:chOff x="2707500" y="249400"/>
            <a:chExt cx="423475" cy="481825"/>
          </a:xfrm>
        </p:grpSpPr>
        <p:sp>
          <p:nvSpPr>
            <p:cNvPr id="1479" name="Google Shape;1479;p6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0" name="Google Shape;1480;p6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81" name="Google Shape;1481;p66"/>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1482" name="Google Shape;1482;p6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1483" name="Google Shape;1483;p66"/>
          <p:cNvGrpSpPr/>
          <p:nvPr/>
        </p:nvGrpSpPr>
        <p:grpSpPr>
          <a:xfrm>
            <a:off x="1343052" y="2010830"/>
            <a:ext cx="291746" cy="286082"/>
            <a:chOff x="1490050" y="3805975"/>
            <a:chExt cx="491900" cy="482350"/>
          </a:xfrm>
        </p:grpSpPr>
        <p:sp>
          <p:nvSpPr>
            <p:cNvPr id="1484" name="Google Shape;1484;p6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5" name="Google Shape;1485;p6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6" name="Google Shape;1486;p6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7" name="Google Shape;1487;p6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88" name="Google Shape;1488;p66"/>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1489" name="Google Shape;1489;p66"/>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0" name="Google Shape;1490;p66"/>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1491" name="Google Shape;1491;p66"/>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1492" name="Google Shape;1492;p66"/>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1493" name="Google Shape;1493;p66"/>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1494" name="Google Shape;1494;p66"/>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1495" name="Google Shape;1495;p66"/>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1496" name="Google Shape;1496;p66"/>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1497" name="Google Shape;1497;p66"/>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1498" name="Google Shape;1498;p66"/>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1499" name="Google Shape;1499;p66"/>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4"/>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5"/>
              </a:rPr>
              <a:t>blog</a:t>
            </a:r>
            <a:endParaRPr b="1"/>
          </a:p>
        </p:txBody>
      </p:sp>
      <p:grpSp>
        <p:nvGrpSpPr>
          <p:cNvPr id="1500" name="Google Shape;1500;p66"/>
          <p:cNvGrpSpPr/>
          <p:nvPr/>
        </p:nvGrpSpPr>
        <p:grpSpPr>
          <a:xfrm>
            <a:off x="8430787" y="228418"/>
            <a:ext cx="346490" cy="311075"/>
            <a:chOff x="5655285" y="1922218"/>
            <a:chExt cx="2946347" cy="2645192"/>
          </a:xfrm>
        </p:grpSpPr>
        <p:sp>
          <p:nvSpPr>
            <p:cNvPr id="1501" name="Google Shape;1501;p66"/>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66"/>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66"/>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66"/>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05" name="Google Shape;1505;p66"/>
          <p:cNvGrpSpPr/>
          <p:nvPr/>
        </p:nvGrpSpPr>
        <p:grpSpPr>
          <a:xfrm>
            <a:off x="942179" y="2910127"/>
            <a:ext cx="291890" cy="291890"/>
            <a:chOff x="2085525" y="4992125"/>
            <a:chExt cx="481825" cy="481825"/>
          </a:xfrm>
        </p:grpSpPr>
        <p:sp>
          <p:nvSpPr>
            <p:cNvPr id="1506" name="Google Shape;1506;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7" name="Google Shape;1507;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08" name="Google Shape;1508;p66"/>
          <p:cNvGrpSpPr/>
          <p:nvPr/>
        </p:nvGrpSpPr>
        <p:grpSpPr>
          <a:xfrm>
            <a:off x="942192" y="1551114"/>
            <a:ext cx="291890" cy="291890"/>
            <a:chOff x="1492675" y="4992125"/>
            <a:chExt cx="481825" cy="481825"/>
          </a:xfrm>
        </p:grpSpPr>
        <p:sp>
          <p:nvSpPr>
            <p:cNvPr id="1509" name="Google Shape;1509;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10" name="Google Shape;1510;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514" name="Shape 1514"/>
        <p:cNvGrpSpPr/>
        <p:nvPr/>
      </p:nvGrpSpPr>
      <p:grpSpPr>
        <a:xfrm>
          <a:off x="0" y="0"/>
          <a:ext cx="0" cy="0"/>
          <a:chOff x="0" y="0"/>
          <a:chExt cx="0" cy="0"/>
        </a:xfrm>
      </p:grpSpPr>
      <p:sp>
        <p:nvSpPr>
          <p:cNvPr id="1515" name="Google Shape;1515;p6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1516" name="Google Shape;1516;p67"/>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1517" name="Google Shape;1517;p67"/>
          <p:cNvSpPr/>
          <p:nvPr/>
        </p:nvSpPr>
        <p:spPr>
          <a:xfrm>
            <a:off x="5068946" y="2360912"/>
            <a:ext cx="689100" cy="6567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18" name="Google Shape;1518;p67"/>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#ffffff</a:t>
            </a:r>
            <a:endParaRPr sz="900">
              <a:solidFill>
                <a:schemeClr val="lt1"/>
              </a:solidFill>
              <a:latin typeface="Inter"/>
              <a:ea typeface="Inter"/>
              <a:cs typeface="Inter"/>
              <a:sym typeface="Inter"/>
            </a:endParaRPr>
          </a:p>
        </p:txBody>
      </p:sp>
      <p:sp>
        <p:nvSpPr>
          <p:cNvPr id="1519" name="Google Shape;1519;p67"/>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sp>
        <p:nvSpPr>
          <p:cNvPr id="1520" name="Google Shape;1520;p67"/>
          <p:cNvSpPr/>
          <p:nvPr/>
        </p:nvSpPr>
        <p:spPr>
          <a:xfrm>
            <a:off x="5881037" y="2360912"/>
            <a:ext cx="689100" cy="656700"/>
          </a:xfrm>
          <a:prstGeom prst="roundRect">
            <a:avLst>
              <a:gd fmla="val 16667" name="adj"/>
            </a:avLst>
          </a:prstGeom>
          <a:solidFill>
            <a:srgbClr val="0B021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1" name="Google Shape;1521;p67"/>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#0b0218</a:t>
            </a:r>
            <a:endParaRPr sz="900">
              <a:solidFill>
                <a:srgbClr val="FFFFFF"/>
              </a:solidFill>
              <a:latin typeface="Inter"/>
              <a:ea typeface="Inter"/>
              <a:cs typeface="Inter"/>
              <a:sym typeface="Inter"/>
            </a:endParaRPr>
          </a:p>
        </p:txBody>
      </p:sp>
      <p:sp>
        <p:nvSpPr>
          <p:cNvPr id="1522" name="Google Shape;1522;p67"/>
          <p:cNvSpPr/>
          <p:nvPr/>
        </p:nvSpPr>
        <p:spPr>
          <a:xfrm>
            <a:off x="5068946" y="3142437"/>
            <a:ext cx="689100" cy="656700"/>
          </a:xfrm>
          <a:prstGeom prst="roundRect">
            <a:avLst>
              <a:gd fmla="val 16667" name="adj"/>
            </a:avLst>
          </a:prstGeom>
          <a:solidFill>
            <a:srgbClr val="8134E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3" name="Google Shape;1523;p67"/>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#8134ec</a:t>
            </a:r>
            <a:endParaRPr sz="900">
              <a:solidFill>
                <a:srgbClr val="FFFFFF"/>
              </a:solidFill>
              <a:latin typeface="Inter"/>
              <a:ea typeface="Inter"/>
              <a:cs typeface="Inter"/>
              <a:sym typeface="Inter"/>
            </a:endParaRPr>
          </a:p>
        </p:txBody>
      </p:sp>
      <p:sp>
        <p:nvSpPr>
          <p:cNvPr id="1524" name="Google Shape;1524;p67"/>
          <p:cNvSpPr/>
          <p:nvPr/>
        </p:nvSpPr>
        <p:spPr>
          <a:xfrm>
            <a:off x="5881037" y="3142437"/>
            <a:ext cx="689100" cy="656700"/>
          </a:xfrm>
          <a:prstGeom prst="roundRect">
            <a:avLst>
              <a:gd fmla="val 16667" name="adj"/>
            </a:avLst>
          </a:prstGeom>
          <a:solidFill>
            <a:srgbClr val="24015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5" name="Google Shape;1525;p67"/>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#240155</a:t>
            </a:r>
            <a:endParaRPr sz="900">
              <a:solidFill>
                <a:srgbClr val="FFFFFF"/>
              </a:solidFill>
              <a:latin typeface="Inter"/>
              <a:ea typeface="Inter"/>
              <a:cs typeface="Inter"/>
              <a:sym typeface="Inter"/>
            </a:endParaRPr>
          </a:p>
        </p:txBody>
      </p:sp>
      <p:sp>
        <p:nvSpPr>
          <p:cNvPr id="1526" name="Google Shape;1526;p67"/>
          <p:cNvSpPr/>
          <p:nvPr/>
        </p:nvSpPr>
        <p:spPr>
          <a:xfrm>
            <a:off x="6693137" y="2360912"/>
            <a:ext cx="689100" cy="656700"/>
          </a:xfrm>
          <a:prstGeom prst="roundRect">
            <a:avLst>
              <a:gd fmla="val 16667" name="adj"/>
            </a:avLst>
          </a:prstGeom>
          <a:solidFill>
            <a:srgbClr val="CEAB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7" name="Google Shape;1527;p67"/>
          <p:cNvSpPr txBox="1"/>
          <p:nvPr/>
        </p:nvSpPr>
        <p:spPr>
          <a:xfrm>
            <a:off x="66931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#ceabff</a:t>
            </a:r>
            <a:endParaRPr sz="900">
              <a:solidFill>
                <a:schemeClr val="lt1"/>
              </a:solidFill>
              <a:latin typeface="Inter"/>
              <a:ea typeface="Inter"/>
              <a:cs typeface="Inter"/>
              <a:sym typeface="Inter"/>
            </a:endParaRPr>
          </a:p>
        </p:txBody>
      </p:sp>
      <p:sp>
        <p:nvSpPr>
          <p:cNvPr id="1528" name="Google Shape;1528;p67"/>
          <p:cNvSpPr/>
          <p:nvPr/>
        </p:nvSpPr>
        <p:spPr>
          <a:xfrm>
            <a:off x="6693137" y="3142437"/>
            <a:ext cx="689100" cy="656700"/>
          </a:xfrm>
          <a:prstGeom prst="roundRect">
            <a:avLst>
              <a:gd fmla="val 16667" name="adj"/>
            </a:avLst>
          </a:prstGeom>
          <a:solidFill>
            <a:srgbClr val="9101BE"/>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9" name="Google Shape;1529;p67"/>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#9101be</a:t>
            </a:r>
            <a:endParaRPr sz="900">
              <a:solidFill>
                <a:schemeClr val="dk1"/>
              </a:solidFill>
              <a:latin typeface="Inter"/>
              <a:ea typeface="Inter"/>
              <a:cs typeface="Inter"/>
              <a:sym typeface="Inter"/>
            </a:endParaRPr>
          </a:p>
        </p:txBody>
      </p:sp>
      <p:grpSp>
        <p:nvGrpSpPr>
          <p:cNvPr id="1530" name="Google Shape;1530;p67"/>
          <p:cNvGrpSpPr/>
          <p:nvPr/>
        </p:nvGrpSpPr>
        <p:grpSpPr>
          <a:xfrm>
            <a:off x="5084767" y="1811403"/>
            <a:ext cx="412865" cy="384035"/>
            <a:chOff x="-49397175" y="3192625"/>
            <a:chExt cx="300900" cy="281200"/>
          </a:xfrm>
        </p:grpSpPr>
        <p:sp>
          <p:nvSpPr>
            <p:cNvPr id="1531" name="Google Shape;1531;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67"/>
          <p:cNvGrpSpPr/>
          <p:nvPr/>
        </p:nvGrpSpPr>
        <p:grpSpPr>
          <a:xfrm>
            <a:off x="794294" y="1812811"/>
            <a:ext cx="381187" cy="381219"/>
            <a:chOff x="-50134375" y="3550975"/>
            <a:chExt cx="300100" cy="300125"/>
          </a:xfrm>
        </p:grpSpPr>
        <p:sp>
          <p:nvSpPr>
            <p:cNvPr id="1539" name="Google Shape;1539;p6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67"/>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1542" name="Google Shape;1542;p67">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Trispace</a:t>
            </a:r>
            <a:endParaRPr b="1" sz="1100" u="sng">
              <a:solidFill>
                <a:schemeClr val="dk1"/>
              </a:solidFill>
              <a:latin typeface="Inter"/>
              <a:ea typeface="Inter"/>
              <a:cs typeface="Inter"/>
              <a:sym typeface="Inter"/>
            </a:endParaRPr>
          </a:p>
        </p:txBody>
      </p:sp>
      <p:sp>
        <p:nvSpPr>
          <p:cNvPr id="1543" name="Google Shape;1543;p67">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Maven Pro</a:t>
            </a:r>
            <a:endParaRPr b="1" sz="1100" u="sng">
              <a:solidFill>
                <a:schemeClr val="dk1"/>
              </a:solidFill>
              <a:latin typeface="Inter"/>
              <a:ea typeface="Inter"/>
              <a:cs typeface="Inter"/>
              <a:sym typeface="Inter"/>
            </a:endParaRPr>
          </a:p>
        </p:txBody>
      </p:sp>
      <p:sp>
        <p:nvSpPr>
          <p:cNvPr id="1544" name="Google Shape;1544;p67"/>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1545" name="Google Shape;1545;p67"/>
          <p:cNvSpPr/>
          <p:nvPr/>
        </p:nvSpPr>
        <p:spPr>
          <a:xfrm>
            <a:off x="7505237" y="3142437"/>
            <a:ext cx="689100" cy="656700"/>
          </a:xfrm>
          <a:prstGeom prst="roundRect">
            <a:avLst>
              <a:gd fmla="val 16667" name="adj"/>
            </a:avLst>
          </a:prstGeom>
          <a:solidFill>
            <a:srgbClr val="4654F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46" name="Google Shape;1546;p67"/>
          <p:cNvSpPr txBox="1"/>
          <p:nvPr/>
        </p:nvSpPr>
        <p:spPr>
          <a:xfrm>
            <a:off x="75052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#4654f0</a:t>
            </a:r>
            <a:endParaRPr sz="900">
              <a:solidFill>
                <a:schemeClr val="dk1"/>
              </a:solidFill>
              <a:latin typeface="Inter"/>
              <a:ea typeface="Inter"/>
              <a:cs typeface="Inter"/>
              <a:sym typeface="Inter"/>
            </a:endParaRPr>
          </a:p>
        </p:txBody>
      </p:sp>
      <p:sp>
        <p:nvSpPr>
          <p:cNvPr id="1547" name="Google Shape;1547;p6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2"/>
          <p:cNvSpPr txBox="1"/>
          <p:nvPr>
            <p:ph type="title"/>
          </p:nvPr>
        </p:nvSpPr>
        <p:spPr>
          <a:xfrm>
            <a:off x="80275" y="539400"/>
            <a:ext cx="883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Psql Database in 2nd Normal Form (2NF)</a:t>
            </a:r>
            <a:endParaRPr/>
          </a:p>
        </p:txBody>
      </p:sp>
      <p:sp>
        <p:nvSpPr>
          <p:cNvPr id="405" name="Google Shape;405;p32"/>
          <p:cNvSpPr txBox="1"/>
          <p:nvPr/>
        </p:nvSpPr>
        <p:spPr>
          <a:xfrm>
            <a:off x="307500" y="1170550"/>
            <a:ext cx="88365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What is 2NF?</a:t>
            </a:r>
            <a:endParaRPr sz="1500">
              <a:solidFill>
                <a:schemeClr val="dk1"/>
              </a:solidFill>
              <a:latin typeface="Trispace"/>
              <a:ea typeface="Trispace"/>
              <a:cs typeface="Trispace"/>
              <a:sym typeface="Trispace"/>
            </a:endParaRPr>
          </a:p>
          <a:p>
            <a:pPr indent="-323850" lvl="1" marL="9144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Ensures all non-key columns depend on the entire primary key — no partial dependencies.</a:t>
            </a:r>
            <a:endParaRPr sz="1500">
              <a:solidFill>
                <a:schemeClr val="dk1"/>
              </a:solidFill>
              <a:latin typeface="Trispace"/>
              <a:ea typeface="Trispace"/>
              <a:cs typeface="Trispace"/>
              <a:sym typeface="Trispace"/>
            </a:endParaRPr>
          </a:p>
          <a:p>
            <a:pPr indent="0" lvl="0" marL="914400" rtl="0" algn="l">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Our Implementation:</a:t>
            </a:r>
            <a:endParaRPr sz="1500">
              <a:solidFill>
                <a:schemeClr val="dk1"/>
              </a:solidFill>
              <a:latin typeface="Trispace"/>
              <a:ea typeface="Trispace"/>
              <a:cs typeface="Trispace"/>
              <a:sym typeface="Trispace"/>
            </a:endParaRPr>
          </a:p>
          <a:p>
            <a:pPr indent="-323850" lvl="1" marL="9144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Two separate tables: stock_data and simulation</a:t>
            </a:r>
            <a:endParaRPr sz="1500">
              <a:solidFill>
                <a:schemeClr val="dk1"/>
              </a:solidFill>
              <a:latin typeface="Trispace"/>
              <a:ea typeface="Trispace"/>
              <a:cs typeface="Trispace"/>
              <a:sym typeface="Trispace"/>
            </a:endParaRPr>
          </a:p>
          <a:p>
            <a:pPr indent="-323850" lvl="1" marL="9144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Each table uses a single primary key (id) — all columns depend fully on it</a:t>
            </a:r>
            <a:endParaRPr sz="1500">
              <a:solidFill>
                <a:schemeClr val="dk1"/>
              </a:solidFill>
              <a:latin typeface="Trispace"/>
              <a:ea typeface="Trispace"/>
              <a:cs typeface="Trispace"/>
              <a:sym typeface="Trispace"/>
            </a:endParaRPr>
          </a:p>
          <a:p>
            <a:pPr indent="-323850" lvl="1" marL="9144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It stays organized and avoids repeating data, regarding 2NF.</a:t>
            </a:r>
            <a:br>
              <a:rPr lang="en" sz="1500">
                <a:solidFill>
                  <a:schemeClr val="dk1"/>
                </a:solidFill>
                <a:latin typeface="Trispace"/>
                <a:ea typeface="Trispace"/>
                <a:cs typeface="Trispace"/>
                <a:sym typeface="Trispace"/>
              </a:rPr>
            </a:b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p:txBody>
      </p:sp>
      <p:pic>
        <p:nvPicPr>
          <p:cNvPr id="406" name="Google Shape;406;p32" title="Screenshot 2025-12-16 at 6.56.44 PM.png"/>
          <p:cNvPicPr preferRelativeResize="0"/>
          <p:nvPr/>
        </p:nvPicPr>
        <p:blipFill rotWithShape="1">
          <a:blip r:embed="rId3">
            <a:alphaModFix/>
          </a:blip>
          <a:srcRect b="9305" l="0" r="5891" t="0"/>
          <a:stretch/>
        </p:blipFill>
        <p:spPr>
          <a:xfrm>
            <a:off x="307500" y="3777200"/>
            <a:ext cx="4133676" cy="1126750"/>
          </a:xfrm>
          <a:prstGeom prst="rect">
            <a:avLst/>
          </a:prstGeom>
          <a:noFill/>
          <a:ln>
            <a:noFill/>
          </a:ln>
        </p:spPr>
      </p:pic>
      <p:pic>
        <p:nvPicPr>
          <p:cNvPr id="407" name="Google Shape;407;p32" title="Screenshot 2025-12-16 at 7.00.18 PM.png"/>
          <p:cNvPicPr preferRelativeResize="0"/>
          <p:nvPr/>
        </p:nvPicPr>
        <p:blipFill>
          <a:blip r:embed="rId4">
            <a:alphaModFix/>
          </a:blip>
          <a:stretch>
            <a:fillRect/>
          </a:stretch>
        </p:blipFill>
        <p:spPr>
          <a:xfrm>
            <a:off x="370425" y="3480400"/>
            <a:ext cx="3742429" cy="234600"/>
          </a:xfrm>
          <a:prstGeom prst="rect">
            <a:avLst/>
          </a:prstGeom>
          <a:noFill/>
          <a:ln>
            <a:noFill/>
          </a:ln>
        </p:spPr>
      </p:pic>
      <p:pic>
        <p:nvPicPr>
          <p:cNvPr id="408" name="Google Shape;408;p32" title="Screenshot 2025-12-16 at 7.04.10 PM.png"/>
          <p:cNvPicPr preferRelativeResize="0"/>
          <p:nvPr/>
        </p:nvPicPr>
        <p:blipFill>
          <a:blip r:embed="rId5">
            <a:alphaModFix/>
          </a:blip>
          <a:stretch>
            <a:fillRect/>
          </a:stretch>
        </p:blipFill>
        <p:spPr>
          <a:xfrm>
            <a:off x="4742850" y="3833775"/>
            <a:ext cx="4133676" cy="1242400"/>
          </a:xfrm>
          <a:prstGeom prst="rect">
            <a:avLst/>
          </a:prstGeom>
          <a:noFill/>
          <a:ln>
            <a:noFill/>
          </a:ln>
        </p:spPr>
      </p:pic>
      <p:pic>
        <p:nvPicPr>
          <p:cNvPr id="409" name="Google Shape;409;p32" title="Screenshot 2025-12-16 at 7.05.14 PM.png"/>
          <p:cNvPicPr preferRelativeResize="0"/>
          <p:nvPr/>
        </p:nvPicPr>
        <p:blipFill>
          <a:blip r:embed="rId6">
            <a:alphaModFix/>
          </a:blip>
          <a:stretch>
            <a:fillRect/>
          </a:stretch>
        </p:blipFill>
        <p:spPr>
          <a:xfrm>
            <a:off x="4705125" y="3480400"/>
            <a:ext cx="4133675" cy="29650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551" name="Shape 1551"/>
        <p:cNvGrpSpPr/>
        <p:nvPr/>
      </p:nvGrpSpPr>
      <p:grpSpPr>
        <a:xfrm>
          <a:off x="0" y="0"/>
          <a:ext cx="0" cy="0"/>
          <a:chOff x="0" y="0"/>
          <a:chExt cx="0" cy="0"/>
        </a:xfrm>
      </p:grpSpPr>
      <p:sp>
        <p:nvSpPr>
          <p:cNvPr id="1552" name="Google Shape;1552;p6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sp>
        <p:nvSpPr>
          <p:cNvPr id="1553" name="Google Shape;1553;p68"/>
          <p:cNvSpPr txBox="1"/>
          <p:nvPr/>
        </p:nvSpPr>
        <p:spPr>
          <a:xfrm>
            <a:off x="584550" y="3192650"/>
            <a:ext cx="7974900" cy="8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a:p>
            <a:pPr indent="0" lvl="0" marL="0" rtl="0" algn="ctr">
              <a:lnSpc>
                <a:spcPct val="100000"/>
              </a:lnSpc>
              <a:spcBef>
                <a:spcPts val="1000"/>
              </a:spcBef>
              <a:spcAft>
                <a:spcPts val="0"/>
              </a:spcAft>
              <a:buNone/>
            </a:pPr>
            <a:r>
              <a:rPr lang="en" sz="1100">
                <a:solidFill>
                  <a:schemeClr val="lt1"/>
                </a:solidFill>
                <a:latin typeface="Inter"/>
                <a:ea typeface="Inter"/>
                <a:cs typeface="Inter"/>
                <a:sym typeface="Inter"/>
              </a:rPr>
              <a:t>The </a:t>
            </a:r>
            <a:r>
              <a:rPr b="1" lang="en" sz="1100">
                <a:solidFill>
                  <a:schemeClr val="lt1"/>
                </a:solidFill>
                <a:latin typeface="Inter"/>
                <a:ea typeface="Inter"/>
                <a:cs typeface="Inter"/>
                <a:sym typeface="Inter"/>
              </a:rPr>
              <a:t>second functionality</a:t>
            </a:r>
            <a:r>
              <a:rPr lang="en" sz="1100">
                <a:solidFill>
                  <a:schemeClr val="lt1"/>
                </a:solidFill>
                <a:latin typeface="Inter"/>
                <a:ea typeface="Inter"/>
                <a:cs typeface="Inter"/>
                <a:sym typeface="Inter"/>
              </a:rPr>
              <a:t> of this tool is that </a:t>
            </a:r>
            <a:r>
              <a:rPr b="1" lang="en" sz="1100">
                <a:solidFill>
                  <a:schemeClr val="lt1"/>
                </a:solidFill>
                <a:latin typeface="Inter"/>
                <a:ea typeface="Inter"/>
                <a:cs typeface="Inter"/>
                <a:sym typeface="Inter"/>
              </a:rPr>
              <a:t>you can edit presentations through the online editor</a:t>
            </a:r>
            <a:r>
              <a:rPr lang="en" sz="1100">
                <a:solidFill>
                  <a:schemeClr val="lt1"/>
                </a:solidFill>
                <a:latin typeface="Inter"/>
                <a:ea typeface="Inter"/>
                <a:cs typeface="Inter"/>
                <a:sym typeface="Inter"/>
              </a:rPr>
              <a:t>. Create interactive resources easily, quickly and without the need for any software. Change everything or start from scratch</a:t>
            </a:r>
            <a:endParaRPr sz="1100">
              <a:solidFill>
                <a:schemeClr val="lt1"/>
              </a:solidFill>
              <a:latin typeface="Inter"/>
              <a:ea typeface="Inter"/>
              <a:cs typeface="Inter"/>
              <a:sym typeface="Inter"/>
            </a:endParaRPr>
          </a:p>
        </p:txBody>
      </p:sp>
      <p:sp>
        <p:nvSpPr>
          <p:cNvPr id="1554" name="Google Shape;1554;p68">
            <a:hlinkClick r:id="rId3"/>
          </p:cNvPr>
          <p:cNvSpPr/>
          <p:nvPr/>
        </p:nvSpPr>
        <p:spPr>
          <a:xfrm>
            <a:off x="1337488"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
        <p:nvSpPr>
          <p:cNvPr id="1555" name="Google Shape;1555;p68">
            <a:hlinkClick r:id="rId4"/>
          </p:cNvPr>
          <p:cNvSpPr/>
          <p:nvPr/>
        </p:nvSpPr>
        <p:spPr>
          <a:xfrm>
            <a:off x="5009013"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Edit online</a:t>
            </a:r>
            <a:endParaRPr b="1" sz="1300" u="sng">
              <a:solidFill>
                <a:schemeClr val="dk1"/>
              </a:solidFill>
              <a:latin typeface="Inter"/>
              <a:ea typeface="Inter"/>
              <a:cs typeface="Inter"/>
              <a:sym typeface="Inter"/>
            </a:endParaRPr>
          </a:p>
        </p:txBody>
      </p:sp>
      <p:pic>
        <p:nvPicPr>
          <p:cNvPr id="1556" name="Google Shape;1556;p68"/>
          <p:cNvPicPr preferRelativeResize="0"/>
          <p:nvPr/>
        </p:nvPicPr>
        <p:blipFill rotWithShape="1">
          <a:blip r:embed="rId5">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1557" name="Google Shape;1557;p68"/>
          <p:cNvPicPr preferRelativeResize="0"/>
          <p:nvPr/>
        </p:nvPicPr>
        <p:blipFill rotWithShape="1">
          <a:blip r:embed="rId6">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1558" name="Google Shape;1558;p68"/>
          <p:cNvPicPr preferRelativeResize="0"/>
          <p:nvPr/>
        </p:nvPicPr>
        <p:blipFill rotWithShape="1">
          <a:blip r:embed="rId7">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1559" name="Google Shape;1559;p68"/>
          <p:cNvPicPr preferRelativeResize="0"/>
          <p:nvPr/>
        </p:nvPicPr>
        <p:blipFill rotWithShape="1">
          <a:blip r:embed="rId8">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563" name="Shape 1563"/>
        <p:cNvGrpSpPr/>
        <p:nvPr/>
      </p:nvGrpSpPr>
      <p:grpSpPr>
        <a:xfrm>
          <a:off x="0" y="0"/>
          <a:ext cx="0" cy="0"/>
          <a:chOff x="0" y="0"/>
          <a:chExt cx="0" cy="0"/>
        </a:xfrm>
      </p:grpSpPr>
      <p:sp>
        <p:nvSpPr>
          <p:cNvPr id="1564" name="Google Shape;1564;p69"/>
          <p:cNvSpPr/>
          <p:nvPr/>
        </p:nvSpPr>
        <p:spPr>
          <a:xfrm>
            <a:off x="2099009" y="3282468"/>
            <a:ext cx="1283100" cy="21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5" name="Google Shape;1565;p69"/>
          <p:cNvSpPr/>
          <p:nvPr/>
        </p:nvSpPr>
        <p:spPr>
          <a:xfrm>
            <a:off x="2102902" y="3284568"/>
            <a:ext cx="236100" cy="2151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6" name="Google Shape;1566;p69"/>
          <p:cNvSpPr/>
          <p:nvPr/>
        </p:nvSpPr>
        <p:spPr>
          <a:xfrm>
            <a:off x="8191833" y="4393685"/>
            <a:ext cx="160800" cy="207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7" name="Google Shape;1567;p69"/>
          <p:cNvSpPr/>
          <p:nvPr/>
        </p:nvSpPr>
        <p:spPr>
          <a:xfrm>
            <a:off x="8140083" y="3164975"/>
            <a:ext cx="264300" cy="207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8" name="Google Shape;1568;p69"/>
          <p:cNvSpPr/>
          <p:nvPr/>
        </p:nvSpPr>
        <p:spPr>
          <a:xfrm>
            <a:off x="7689945" y="1949083"/>
            <a:ext cx="243000" cy="199800"/>
          </a:xfrm>
          <a:prstGeom prst="rightArrow">
            <a:avLst>
              <a:gd fmla="val 25609"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69" name="Google Shape;1569;p69"/>
          <p:cNvGrpSpPr/>
          <p:nvPr/>
        </p:nvGrpSpPr>
        <p:grpSpPr>
          <a:xfrm>
            <a:off x="6057249" y="2960428"/>
            <a:ext cx="547157" cy="635405"/>
            <a:chOff x="4727025" y="1332775"/>
            <a:chExt cx="59900" cy="69625"/>
          </a:xfrm>
        </p:grpSpPr>
        <p:sp>
          <p:nvSpPr>
            <p:cNvPr id="1570" name="Google Shape;1570;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9"/>
          <p:cNvGrpSpPr/>
          <p:nvPr/>
        </p:nvGrpSpPr>
        <p:grpSpPr>
          <a:xfrm>
            <a:off x="6828373" y="1960663"/>
            <a:ext cx="618887" cy="618883"/>
            <a:chOff x="4820425" y="1329900"/>
            <a:chExt cx="70175" cy="70350"/>
          </a:xfrm>
        </p:grpSpPr>
        <p:sp>
          <p:nvSpPr>
            <p:cNvPr id="1573" name="Google Shape;1573;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9"/>
          <p:cNvGrpSpPr/>
          <p:nvPr/>
        </p:nvGrpSpPr>
        <p:grpSpPr>
          <a:xfrm>
            <a:off x="5953936" y="1975259"/>
            <a:ext cx="664883" cy="609273"/>
            <a:chOff x="4903200" y="1331525"/>
            <a:chExt cx="73575" cy="67425"/>
          </a:xfrm>
        </p:grpSpPr>
        <p:sp>
          <p:nvSpPr>
            <p:cNvPr id="1578" name="Google Shape;1578;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79" name="Google Shape;1579;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69"/>
          <p:cNvGrpSpPr/>
          <p:nvPr/>
        </p:nvGrpSpPr>
        <p:grpSpPr>
          <a:xfrm>
            <a:off x="6801402" y="2947166"/>
            <a:ext cx="672829" cy="632468"/>
            <a:chOff x="4815575" y="1416800"/>
            <a:chExt cx="73750" cy="71400"/>
          </a:xfrm>
        </p:grpSpPr>
        <p:sp>
          <p:nvSpPr>
            <p:cNvPr id="1581" name="Google Shape;1581;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69"/>
          <p:cNvGrpSpPr/>
          <p:nvPr/>
        </p:nvGrpSpPr>
        <p:grpSpPr>
          <a:xfrm>
            <a:off x="6017811" y="3967835"/>
            <a:ext cx="633900" cy="633900"/>
            <a:chOff x="5771961" y="3831737"/>
            <a:chExt cx="633900" cy="633900"/>
          </a:xfrm>
        </p:grpSpPr>
        <p:sp>
          <p:nvSpPr>
            <p:cNvPr id="1585" name="Google Shape;1585;p69"/>
            <p:cNvSpPr/>
            <p:nvPr/>
          </p:nvSpPr>
          <p:spPr>
            <a:xfrm flipH="1">
              <a:off x="5771961" y="3831737"/>
              <a:ext cx="633900" cy="633900"/>
            </a:xfrm>
            <a:prstGeom prst="blockArc">
              <a:avLst>
                <a:gd fmla="val 16275737" name="adj1"/>
                <a:gd fmla="val 15898772" name="adj2"/>
                <a:gd fmla="val 17257"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9"/>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69"/>
          <p:cNvGrpSpPr/>
          <p:nvPr/>
        </p:nvGrpSpPr>
        <p:grpSpPr>
          <a:xfrm>
            <a:off x="6819423" y="3950890"/>
            <a:ext cx="636787" cy="649524"/>
            <a:chOff x="4818100" y="1507675"/>
            <a:chExt cx="71225" cy="71625"/>
          </a:xfrm>
        </p:grpSpPr>
        <p:sp>
          <p:nvSpPr>
            <p:cNvPr id="1588" name="Google Shape;1588;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69"/>
          <p:cNvGrpSpPr/>
          <p:nvPr/>
        </p:nvGrpSpPr>
        <p:grpSpPr>
          <a:xfrm>
            <a:off x="5184293" y="3944970"/>
            <a:ext cx="649520" cy="661559"/>
            <a:chOff x="4906800" y="1507500"/>
            <a:chExt cx="70350" cy="71075"/>
          </a:xfrm>
        </p:grpSpPr>
        <p:sp>
          <p:nvSpPr>
            <p:cNvPr id="1593" name="Google Shape;1593;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69"/>
          <p:cNvGrpSpPr/>
          <p:nvPr/>
        </p:nvGrpSpPr>
        <p:grpSpPr>
          <a:xfrm>
            <a:off x="5195217" y="1960672"/>
            <a:ext cx="627699" cy="627780"/>
            <a:chOff x="3736598" y="2170606"/>
            <a:chExt cx="404889" cy="404889"/>
          </a:xfrm>
        </p:grpSpPr>
        <p:sp>
          <p:nvSpPr>
            <p:cNvPr id="1599" name="Google Shape;1599;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69"/>
          <p:cNvGrpSpPr/>
          <p:nvPr/>
        </p:nvGrpSpPr>
        <p:grpSpPr>
          <a:xfrm>
            <a:off x="4348491" y="1960790"/>
            <a:ext cx="711386" cy="627545"/>
            <a:chOff x="3161917" y="2170682"/>
            <a:chExt cx="458870" cy="404737"/>
          </a:xfrm>
        </p:grpSpPr>
        <p:sp>
          <p:nvSpPr>
            <p:cNvPr id="1604" name="Google Shape;1604;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5" name="Google Shape;1605;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69"/>
          <p:cNvGrpSpPr/>
          <p:nvPr/>
        </p:nvGrpSpPr>
        <p:grpSpPr>
          <a:xfrm>
            <a:off x="4382541" y="2970114"/>
            <a:ext cx="643364" cy="616032"/>
            <a:chOff x="3179914" y="2889488"/>
            <a:chExt cx="422876" cy="404911"/>
          </a:xfrm>
        </p:grpSpPr>
        <p:sp>
          <p:nvSpPr>
            <p:cNvPr id="1608" name="Google Shape;1608;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9"/>
          <p:cNvGrpSpPr/>
          <p:nvPr/>
        </p:nvGrpSpPr>
        <p:grpSpPr>
          <a:xfrm>
            <a:off x="5200057" y="2970064"/>
            <a:ext cx="637699" cy="616132"/>
            <a:chOff x="3729467" y="2889422"/>
            <a:chExt cx="419153" cy="404977"/>
          </a:xfrm>
        </p:grpSpPr>
        <p:sp>
          <p:nvSpPr>
            <p:cNvPr id="1615" name="Google Shape;1615;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69"/>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9"/>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69"/>
          <p:cNvGrpSpPr/>
          <p:nvPr/>
        </p:nvGrpSpPr>
        <p:grpSpPr>
          <a:xfrm>
            <a:off x="7684888" y="2251259"/>
            <a:ext cx="253114" cy="215138"/>
            <a:chOff x="4660325" y="1866850"/>
            <a:chExt cx="68350" cy="58100"/>
          </a:xfrm>
        </p:grpSpPr>
        <p:sp>
          <p:nvSpPr>
            <p:cNvPr id="1625" name="Google Shape;1625;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9"/>
          <p:cNvGrpSpPr/>
          <p:nvPr/>
        </p:nvGrpSpPr>
        <p:grpSpPr>
          <a:xfrm>
            <a:off x="8148685" y="2290371"/>
            <a:ext cx="247096" cy="136915"/>
            <a:chOff x="4791775" y="1877500"/>
            <a:chExt cx="66725" cy="36975"/>
          </a:xfrm>
        </p:grpSpPr>
        <p:sp>
          <p:nvSpPr>
            <p:cNvPr id="1628" name="Google Shape;1628;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9"/>
          <p:cNvGrpSpPr/>
          <p:nvPr/>
        </p:nvGrpSpPr>
        <p:grpSpPr>
          <a:xfrm>
            <a:off x="8162017" y="3518149"/>
            <a:ext cx="220433" cy="136915"/>
            <a:chOff x="4923925" y="1877500"/>
            <a:chExt cx="59525" cy="36975"/>
          </a:xfrm>
        </p:grpSpPr>
        <p:sp>
          <p:nvSpPr>
            <p:cNvPr id="1631" name="Google Shape;1631;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9"/>
          <p:cNvGrpSpPr/>
          <p:nvPr/>
        </p:nvGrpSpPr>
        <p:grpSpPr>
          <a:xfrm>
            <a:off x="7703914" y="3491072"/>
            <a:ext cx="215063" cy="191070"/>
            <a:chOff x="5058450" y="1870100"/>
            <a:chExt cx="58075" cy="51600"/>
          </a:xfrm>
        </p:grpSpPr>
        <p:sp>
          <p:nvSpPr>
            <p:cNvPr id="1634" name="Google Shape;1634;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9"/>
          <p:cNvGrpSpPr/>
          <p:nvPr/>
        </p:nvGrpSpPr>
        <p:grpSpPr>
          <a:xfrm>
            <a:off x="7716273" y="3171274"/>
            <a:ext cx="190344" cy="194402"/>
            <a:chOff x="4676550" y="2160575"/>
            <a:chExt cx="51400" cy="52500"/>
          </a:xfrm>
        </p:grpSpPr>
        <p:sp>
          <p:nvSpPr>
            <p:cNvPr id="1637" name="Google Shape;1637;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69"/>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69"/>
          <p:cNvGrpSpPr/>
          <p:nvPr/>
        </p:nvGrpSpPr>
        <p:grpSpPr>
          <a:xfrm>
            <a:off x="8131604" y="4049152"/>
            <a:ext cx="281258" cy="243836"/>
            <a:chOff x="5037700" y="2430325"/>
            <a:chExt cx="75950" cy="65850"/>
          </a:xfrm>
        </p:grpSpPr>
        <p:sp>
          <p:nvSpPr>
            <p:cNvPr id="1642" name="Google Shape;1642;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69"/>
          <p:cNvGrpSpPr/>
          <p:nvPr/>
        </p:nvGrpSpPr>
        <p:grpSpPr>
          <a:xfrm>
            <a:off x="721961" y="1949359"/>
            <a:ext cx="2665005" cy="270860"/>
            <a:chOff x="6336019" y="3733725"/>
            <a:chExt cx="2566206" cy="351310"/>
          </a:xfrm>
        </p:grpSpPr>
        <p:sp>
          <p:nvSpPr>
            <p:cNvPr id="1645" name="Google Shape;1645;p69"/>
            <p:cNvSpPr/>
            <p:nvPr/>
          </p:nvSpPr>
          <p:spPr>
            <a:xfrm>
              <a:off x="6336019" y="3733735"/>
              <a:ext cx="1881300" cy="351300"/>
            </a:xfrm>
            <a:prstGeom prst="homePlate">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8098525" y="3733725"/>
              <a:ext cx="346500" cy="351300"/>
            </a:xfrm>
            <a:prstGeom prst="chevron">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8327125" y="3733725"/>
              <a:ext cx="346500" cy="351300"/>
            </a:xfrm>
            <a:prstGeom prst="chevron">
              <a:avLst>
                <a:gd fmla="val 50000"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8555725" y="3733725"/>
              <a:ext cx="346500" cy="351300"/>
            </a:xfrm>
            <a:prstGeom prst="chevron">
              <a:avLst>
                <a:gd fmla="val 5000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49" name="Google Shape;1649;p69"/>
          <p:cNvSpPr/>
          <p:nvPr/>
        </p:nvSpPr>
        <p:spPr>
          <a:xfrm>
            <a:off x="2099075" y="4390775"/>
            <a:ext cx="1287900" cy="198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69"/>
          <p:cNvGrpSpPr/>
          <p:nvPr/>
        </p:nvGrpSpPr>
        <p:grpSpPr>
          <a:xfrm flipH="1">
            <a:off x="3575516" y="1954083"/>
            <a:ext cx="631989" cy="631989"/>
            <a:chOff x="5681300" y="2527788"/>
            <a:chExt cx="805800" cy="805800"/>
          </a:xfrm>
        </p:grpSpPr>
        <p:sp>
          <p:nvSpPr>
            <p:cNvPr id="1651" name="Google Shape;1651;p69"/>
            <p:cNvSpPr/>
            <p:nvPr/>
          </p:nvSpPr>
          <p:spPr>
            <a:xfrm>
              <a:off x="5681300" y="2527788"/>
              <a:ext cx="805800" cy="80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5681300" y="2527788"/>
              <a:ext cx="805800" cy="805800"/>
            </a:xfrm>
            <a:prstGeom prst="pie">
              <a:avLst>
                <a:gd fmla="val 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9"/>
          <p:cNvGrpSpPr/>
          <p:nvPr/>
        </p:nvGrpSpPr>
        <p:grpSpPr>
          <a:xfrm flipH="1">
            <a:off x="3573551" y="3964578"/>
            <a:ext cx="633954" cy="633782"/>
            <a:chOff x="4049800" y="640400"/>
            <a:chExt cx="858900" cy="858900"/>
          </a:xfrm>
        </p:grpSpPr>
        <p:sp>
          <p:nvSpPr>
            <p:cNvPr id="1654" name="Google Shape;1654;p69"/>
            <p:cNvSpPr/>
            <p:nvPr/>
          </p:nvSpPr>
          <p:spPr>
            <a:xfrm>
              <a:off x="4049800" y="640400"/>
              <a:ext cx="858900" cy="858900"/>
            </a:xfrm>
            <a:prstGeom prst="donut">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4049800" y="640400"/>
              <a:ext cx="858900" cy="858900"/>
            </a:xfrm>
            <a:prstGeom prst="blockArc">
              <a:avLst>
                <a:gd fmla="val 21598365" name="adj1"/>
                <a:gd fmla="val 16242758" name="adj2"/>
                <a:gd fmla="val 2499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69"/>
          <p:cNvGrpSpPr/>
          <p:nvPr/>
        </p:nvGrpSpPr>
        <p:grpSpPr>
          <a:xfrm flipH="1">
            <a:off x="4280059" y="3853009"/>
            <a:ext cx="848259" cy="848355"/>
            <a:chOff x="5080188" y="927900"/>
            <a:chExt cx="961200" cy="961200"/>
          </a:xfrm>
        </p:grpSpPr>
        <p:sp>
          <p:nvSpPr>
            <p:cNvPr id="1657" name="Google Shape;1657;p69"/>
            <p:cNvSpPr/>
            <p:nvPr/>
          </p:nvSpPr>
          <p:spPr>
            <a:xfrm>
              <a:off x="5201900" y="1050116"/>
              <a:ext cx="716700" cy="716700"/>
            </a:xfrm>
            <a:prstGeom prst="donut">
              <a:avLst>
                <a:gd fmla="val 471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5269594" y="1117818"/>
              <a:ext cx="581100" cy="581100"/>
            </a:xfrm>
            <a:prstGeom prst="donut">
              <a:avLst>
                <a:gd fmla="val 581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5339279" y="1187526"/>
              <a:ext cx="441900" cy="441600"/>
            </a:xfrm>
            <a:prstGeom prst="donut">
              <a:avLst>
                <a:gd fmla="val 76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5414892" y="1263155"/>
              <a:ext cx="290700" cy="2907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rot="-3809958">
              <a:off x="5202435" y="1050148"/>
              <a:ext cx="716705" cy="716705"/>
            </a:xfrm>
            <a:prstGeom prst="blockArc">
              <a:avLst>
                <a:gd fmla="val 5266439" name="adj1"/>
                <a:gd fmla="val 19995741" name="adj2"/>
                <a:gd fmla="val 469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rot="-3906059">
              <a:off x="5269616" y="1117617"/>
              <a:ext cx="581445" cy="581445"/>
            </a:xfrm>
            <a:prstGeom prst="blockArc">
              <a:avLst>
                <a:gd fmla="val 3085776" name="adj1"/>
                <a:gd fmla="val 20100839" name="adj2"/>
                <a:gd fmla="val 5564"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rot="-4222340">
              <a:off x="5339825" y="1187386"/>
              <a:ext cx="442087" cy="442087"/>
            </a:xfrm>
            <a:prstGeom prst="blockArc">
              <a:avLst>
                <a:gd fmla="val 8884448"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rot="-4538880">
              <a:off x="5414922" y="1262925"/>
              <a:ext cx="290465" cy="290465"/>
            </a:xfrm>
            <a:prstGeom prst="blockArc">
              <a:avLst>
                <a:gd fmla="val 6490304" name="adj1"/>
                <a:gd fmla="val 20700625" name="adj2"/>
                <a:gd fmla="val 1015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69"/>
          <p:cNvSpPr/>
          <p:nvPr/>
        </p:nvSpPr>
        <p:spPr>
          <a:xfrm>
            <a:off x="7721595" y="2575830"/>
            <a:ext cx="179700" cy="179700"/>
          </a:xfrm>
          <a:prstGeom prst="curvedRightArrow">
            <a:avLst>
              <a:gd fmla="val 25000" name="adj1"/>
              <a:gd fmla="val 50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flipH="1">
            <a:off x="8182383" y="2575830"/>
            <a:ext cx="179700" cy="179700"/>
          </a:xfrm>
          <a:prstGeom prst="curvedRightArrow">
            <a:avLst>
              <a:gd fmla="val 25000" name="adj1"/>
              <a:gd fmla="val 50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1668" name="Google Shape;1668;p69"/>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grpSp>
        <p:nvGrpSpPr>
          <p:cNvPr id="1669" name="Google Shape;1669;p69"/>
          <p:cNvGrpSpPr/>
          <p:nvPr/>
        </p:nvGrpSpPr>
        <p:grpSpPr>
          <a:xfrm>
            <a:off x="3574205" y="2962074"/>
            <a:ext cx="633300" cy="632112"/>
            <a:chOff x="3309128" y="2874033"/>
            <a:chExt cx="633300" cy="632113"/>
          </a:xfrm>
        </p:grpSpPr>
        <p:grpSp>
          <p:nvGrpSpPr>
            <p:cNvPr id="1670" name="Google Shape;1670;p69"/>
            <p:cNvGrpSpPr/>
            <p:nvPr/>
          </p:nvGrpSpPr>
          <p:grpSpPr>
            <a:xfrm flipH="1">
              <a:off x="3310391" y="2874095"/>
              <a:ext cx="631989" cy="631989"/>
              <a:chOff x="5681300" y="2527788"/>
              <a:chExt cx="805800" cy="805800"/>
            </a:xfrm>
          </p:grpSpPr>
          <p:sp>
            <p:nvSpPr>
              <p:cNvPr id="1671" name="Google Shape;1671;p69"/>
              <p:cNvSpPr/>
              <p:nvPr/>
            </p:nvSpPr>
            <p:spPr>
              <a:xfrm>
                <a:off x="5681300" y="2527788"/>
                <a:ext cx="805800" cy="805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9"/>
              <p:cNvSpPr/>
              <p:nvPr/>
            </p:nvSpPr>
            <p:spPr>
              <a:xfrm>
                <a:off x="5681300" y="2527788"/>
                <a:ext cx="805800" cy="805800"/>
              </a:xfrm>
              <a:prstGeom prst="pie">
                <a:avLst>
                  <a:gd fmla="val 10752091" name="adj1"/>
                  <a:gd fmla="val 16200000" name="adj2"/>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69"/>
            <p:cNvSpPr/>
            <p:nvPr/>
          </p:nvSpPr>
          <p:spPr>
            <a:xfrm flipH="1">
              <a:off x="3310328" y="2874045"/>
              <a:ext cx="632100" cy="632100"/>
            </a:xfrm>
            <a:prstGeom prst="pie">
              <a:avLst>
                <a:gd fmla="val 5390934" name="adj1"/>
                <a:gd fmla="val 10831396"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flipH="1">
              <a:off x="3309128" y="2874033"/>
              <a:ext cx="632100" cy="632100"/>
            </a:xfrm>
            <a:prstGeom prst="pie">
              <a:avLst>
                <a:gd fmla="val 0" name="adj1"/>
                <a:gd fmla="val 5396727"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69"/>
          <p:cNvSpPr/>
          <p:nvPr/>
        </p:nvSpPr>
        <p:spPr>
          <a:xfrm>
            <a:off x="7684845" y="2845178"/>
            <a:ext cx="253200" cy="207000"/>
          </a:xfrm>
          <a:prstGeom prst="stripedRightArrow">
            <a:avLst>
              <a:gd fmla="val 34775" name="adj1"/>
              <a:gd fmla="val 4541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6" name="Google Shape;1676;p69"/>
          <p:cNvSpPr/>
          <p:nvPr/>
        </p:nvSpPr>
        <p:spPr>
          <a:xfrm>
            <a:off x="8131233" y="2845178"/>
            <a:ext cx="282000" cy="207000"/>
          </a:xfrm>
          <a:prstGeom prst="notched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7" name="Google Shape;1677;p69"/>
          <p:cNvSpPr/>
          <p:nvPr/>
        </p:nvSpPr>
        <p:spPr>
          <a:xfrm>
            <a:off x="7679295" y="4067570"/>
            <a:ext cx="264300" cy="207000"/>
          </a:xfrm>
          <a:prstGeom prst="chevron">
            <a:avLst>
              <a:gd fmla="val 7813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8" name="Google Shape;1678;p69"/>
          <p:cNvSpPr/>
          <p:nvPr/>
        </p:nvSpPr>
        <p:spPr>
          <a:xfrm>
            <a:off x="7689945" y="4397283"/>
            <a:ext cx="243000" cy="199800"/>
          </a:xfrm>
          <a:prstGeom prst="rightArrow">
            <a:avLst>
              <a:gd fmla="val 67726" name="adj1"/>
              <a:gd fmla="val 76469"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9" name="Google Shape;1679;p69"/>
          <p:cNvSpPr/>
          <p:nvPr/>
        </p:nvSpPr>
        <p:spPr>
          <a:xfrm flipH="1">
            <a:off x="729250" y="3642663"/>
            <a:ext cx="1275900" cy="482400"/>
          </a:xfrm>
          <a:prstGeom prst="wedgeRoundRectCallout">
            <a:avLst>
              <a:gd fmla="val -20828" name="adj1"/>
              <a:gd fmla="val 7425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80" name="Google Shape;1680;p69"/>
          <p:cNvGrpSpPr/>
          <p:nvPr/>
        </p:nvGrpSpPr>
        <p:grpSpPr>
          <a:xfrm>
            <a:off x="727325" y="3289926"/>
            <a:ext cx="1275785" cy="243900"/>
            <a:chOff x="727100" y="2805863"/>
            <a:chExt cx="1052975" cy="243900"/>
          </a:xfrm>
        </p:grpSpPr>
        <p:sp>
          <p:nvSpPr>
            <p:cNvPr id="1681" name="Google Shape;1681;p69"/>
            <p:cNvSpPr/>
            <p:nvPr/>
          </p:nvSpPr>
          <p:spPr>
            <a:xfrm>
              <a:off x="958075" y="2805863"/>
              <a:ext cx="822000" cy="243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2" name="Google Shape;1682;p69"/>
            <p:cNvSpPr/>
            <p:nvPr/>
          </p:nvSpPr>
          <p:spPr>
            <a:xfrm>
              <a:off x="727100" y="2805863"/>
              <a:ext cx="203700" cy="24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3" name="Google Shape;1683;p69"/>
          <p:cNvGrpSpPr/>
          <p:nvPr/>
        </p:nvGrpSpPr>
        <p:grpSpPr>
          <a:xfrm>
            <a:off x="2098996" y="2365190"/>
            <a:ext cx="1283157" cy="280500"/>
            <a:chOff x="2098900" y="2390725"/>
            <a:chExt cx="1245300" cy="280500"/>
          </a:xfrm>
        </p:grpSpPr>
        <p:sp>
          <p:nvSpPr>
            <p:cNvPr id="1684" name="Google Shape;1684;p69"/>
            <p:cNvSpPr/>
            <p:nvPr/>
          </p:nvSpPr>
          <p:spPr>
            <a:xfrm>
              <a:off x="2098900" y="2390725"/>
              <a:ext cx="1245300" cy="28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5" name="Google Shape;1685;p69"/>
            <p:cNvSpPr/>
            <p:nvPr/>
          </p:nvSpPr>
          <p:spPr>
            <a:xfrm>
              <a:off x="2098900" y="2390725"/>
              <a:ext cx="355500" cy="280500"/>
            </a:xfrm>
            <a:prstGeom prst="homePlate">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6" name="Google Shape;1686;p69"/>
          <p:cNvGrpSpPr/>
          <p:nvPr/>
        </p:nvGrpSpPr>
        <p:grpSpPr>
          <a:xfrm>
            <a:off x="721950" y="2767089"/>
            <a:ext cx="1284825" cy="414000"/>
            <a:chOff x="721950" y="2306059"/>
            <a:chExt cx="1284825" cy="414000"/>
          </a:xfrm>
        </p:grpSpPr>
        <p:sp>
          <p:nvSpPr>
            <p:cNvPr id="1687" name="Google Shape;1687;p69"/>
            <p:cNvSpPr/>
            <p:nvPr/>
          </p:nvSpPr>
          <p:spPr>
            <a:xfrm>
              <a:off x="1073775" y="2368013"/>
              <a:ext cx="933000" cy="29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8" name="Google Shape;1688;p69"/>
            <p:cNvSpPr/>
            <p:nvPr/>
          </p:nvSpPr>
          <p:spPr>
            <a:xfrm>
              <a:off x="721950" y="2306059"/>
              <a:ext cx="429900" cy="414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9" name="Google Shape;1689;p69"/>
          <p:cNvGrpSpPr/>
          <p:nvPr/>
        </p:nvGrpSpPr>
        <p:grpSpPr>
          <a:xfrm>
            <a:off x="713229" y="2329056"/>
            <a:ext cx="1293618" cy="329196"/>
            <a:chOff x="713225" y="3210638"/>
            <a:chExt cx="1242550" cy="316200"/>
          </a:xfrm>
        </p:grpSpPr>
        <p:sp>
          <p:nvSpPr>
            <p:cNvPr id="1690" name="Google Shape;1690;p69"/>
            <p:cNvSpPr/>
            <p:nvPr/>
          </p:nvSpPr>
          <p:spPr>
            <a:xfrm>
              <a:off x="870075" y="3246788"/>
              <a:ext cx="1085700" cy="24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1" name="Google Shape;1691;p69"/>
            <p:cNvSpPr/>
            <p:nvPr/>
          </p:nvSpPr>
          <p:spPr>
            <a:xfrm>
              <a:off x="713225" y="3210638"/>
              <a:ext cx="320100" cy="31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92" name="Google Shape;1692;p69"/>
          <p:cNvGrpSpPr/>
          <p:nvPr/>
        </p:nvGrpSpPr>
        <p:grpSpPr>
          <a:xfrm>
            <a:off x="721985" y="4382375"/>
            <a:ext cx="1283160" cy="215100"/>
            <a:chOff x="721950" y="4382375"/>
            <a:chExt cx="1247725" cy="215100"/>
          </a:xfrm>
        </p:grpSpPr>
        <p:sp>
          <p:nvSpPr>
            <p:cNvPr id="1693" name="Google Shape;1693;p69"/>
            <p:cNvSpPr/>
            <p:nvPr/>
          </p:nvSpPr>
          <p:spPr>
            <a:xfrm>
              <a:off x="724375" y="4382375"/>
              <a:ext cx="1245300" cy="21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4" name="Google Shape;1694;p69"/>
            <p:cNvSpPr/>
            <p:nvPr/>
          </p:nvSpPr>
          <p:spPr>
            <a:xfrm>
              <a:off x="721950" y="4386425"/>
              <a:ext cx="324600" cy="207000"/>
            </a:xfrm>
            <a:prstGeom prst="round1Rect">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95" name="Google Shape;1695;p69"/>
          <p:cNvGrpSpPr/>
          <p:nvPr/>
        </p:nvGrpSpPr>
        <p:grpSpPr>
          <a:xfrm>
            <a:off x="2098906" y="2790661"/>
            <a:ext cx="1283103" cy="344100"/>
            <a:chOff x="2098900" y="2843850"/>
            <a:chExt cx="1227850" cy="344100"/>
          </a:xfrm>
        </p:grpSpPr>
        <p:sp>
          <p:nvSpPr>
            <p:cNvPr id="1696" name="Google Shape;1696;p69"/>
            <p:cNvSpPr/>
            <p:nvPr/>
          </p:nvSpPr>
          <p:spPr>
            <a:xfrm>
              <a:off x="2130650" y="2870850"/>
              <a:ext cx="1196100" cy="290100"/>
            </a:xfrm>
            <a:prstGeom prst="homePlat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7" name="Google Shape;1697;p69"/>
            <p:cNvSpPr/>
            <p:nvPr/>
          </p:nvSpPr>
          <p:spPr>
            <a:xfrm>
              <a:off x="2098900" y="2843850"/>
              <a:ext cx="729600" cy="34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98" name="Google Shape;1698;p69"/>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2" name="Shape 1702"/>
        <p:cNvGrpSpPr/>
        <p:nvPr/>
      </p:nvGrpSpPr>
      <p:grpSpPr>
        <a:xfrm>
          <a:off x="0" y="0"/>
          <a:ext cx="0" cy="0"/>
          <a:chOff x="0" y="0"/>
          <a:chExt cx="0" cy="0"/>
        </a:xfrm>
      </p:grpSpPr>
      <p:grpSp>
        <p:nvGrpSpPr>
          <p:cNvPr id="1703" name="Google Shape;1703;p70"/>
          <p:cNvGrpSpPr/>
          <p:nvPr/>
        </p:nvGrpSpPr>
        <p:grpSpPr>
          <a:xfrm>
            <a:off x="870168" y="539716"/>
            <a:ext cx="3548604" cy="1964364"/>
            <a:chOff x="2654821" y="2311071"/>
            <a:chExt cx="2279715" cy="1262120"/>
          </a:xfrm>
        </p:grpSpPr>
        <p:grpSp>
          <p:nvGrpSpPr>
            <p:cNvPr id="1704" name="Google Shape;1704;p70"/>
            <p:cNvGrpSpPr/>
            <p:nvPr/>
          </p:nvGrpSpPr>
          <p:grpSpPr>
            <a:xfrm>
              <a:off x="4034269" y="2840745"/>
              <a:ext cx="40212" cy="36437"/>
              <a:chOff x="4293400" y="2574725"/>
              <a:chExt cx="84425" cy="80100"/>
            </a:xfrm>
          </p:grpSpPr>
          <p:sp>
            <p:nvSpPr>
              <p:cNvPr id="1705" name="Google Shape;1705;p7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1706" name="Google Shape;1706;p7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70"/>
            <p:cNvGrpSpPr/>
            <p:nvPr/>
          </p:nvGrpSpPr>
          <p:grpSpPr>
            <a:xfrm>
              <a:off x="3894606" y="2334874"/>
              <a:ext cx="913198" cy="518984"/>
              <a:chOff x="4000175" y="1462675"/>
              <a:chExt cx="1917275" cy="1140875"/>
            </a:xfrm>
          </p:grpSpPr>
          <p:sp>
            <p:nvSpPr>
              <p:cNvPr id="1708" name="Google Shape;1708;p7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1709" name="Google Shape;1709;p70"/>
              <p:cNvGrpSpPr/>
              <p:nvPr/>
            </p:nvGrpSpPr>
            <p:grpSpPr>
              <a:xfrm>
                <a:off x="4000175" y="1462675"/>
                <a:ext cx="1917275" cy="1140875"/>
                <a:chOff x="4000175" y="1462675"/>
                <a:chExt cx="1917275" cy="1140875"/>
              </a:xfrm>
            </p:grpSpPr>
            <p:sp>
              <p:nvSpPr>
                <p:cNvPr id="1710" name="Google Shape;1710;p7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1711" name="Google Shape;1711;p7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5" name="Google Shape;1715;p7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6" name="Google Shape;1716;p70"/>
            <p:cNvGrpSpPr/>
            <p:nvPr/>
          </p:nvGrpSpPr>
          <p:grpSpPr>
            <a:xfrm>
              <a:off x="3875768" y="2846704"/>
              <a:ext cx="44796" cy="47366"/>
              <a:chOff x="3960625" y="2587825"/>
              <a:chExt cx="94050" cy="104125"/>
            </a:xfrm>
          </p:grpSpPr>
          <p:sp>
            <p:nvSpPr>
              <p:cNvPr id="1717" name="Google Shape;1717;p7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1718" name="Google Shape;1718;p7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0"/>
            <p:cNvGrpSpPr/>
            <p:nvPr/>
          </p:nvGrpSpPr>
          <p:grpSpPr>
            <a:xfrm>
              <a:off x="3782759" y="2807162"/>
              <a:ext cx="82686" cy="85487"/>
              <a:chOff x="3765350" y="2500900"/>
              <a:chExt cx="173600" cy="187925"/>
            </a:xfrm>
          </p:grpSpPr>
          <p:sp>
            <p:nvSpPr>
              <p:cNvPr id="1720" name="Google Shape;1720;p7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1721" name="Google Shape;1721;p7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0"/>
            <p:cNvGrpSpPr/>
            <p:nvPr/>
          </p:nvGrpSpPr>
          <p:grpSpPr>
            <a:xfrm>
              <a:off x="3775674" y="2798496"/>
              <a:ext cx="40545" cy="23564"/>
              <a:chOff x="3750475" y="2481850"/>
              <a:chExt cx="85125" cy="51800"/>
            </a:xfrm>
          </p:grpSpPr>
          <p:sp>
            <p:nvSpPr>
              <p:cNvPr id="1727" name="Google Shape;1727;p7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1729" name="Google Shape;1729;p70"/>
            <p:cNvGrpSpPr/>
            <p:nvPr/>
          </p:nvGrpSpPr>
          <p:grpSpPr>
            <a:xfrm>
              <a:off x="3716946" y="2776024"/>
              <a:ext cx="81971" cy="76912"/>
              <a:chOff x="3627175" y="2432450"/>
              <a:chExt cx="172100" cy="169075"/>
            </a:xfrm>
          </p:grpSpPr>
          <p:sp>
            <p:nvSpPr>
              <p:cNvPr id="1730" name="Google Shape;1730;p7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1732" name="Google Shape;1732;p7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1733" name="Google Shape;1733;p70"/>
            <p:cNvGrpSpPr/>
            <p:nvPr/>
          </p:nvGrpSpPr>
          <p:grpSpPr>
            <a:xfrm>
              <a:off x="3685682" y="2845624"/>
              <a:ext cx="29311" cy="45055"/>
              <a:chOff x="3561536" y="2585450"/>
              <a:chExt cx="61539" cy="99045"/>
            </a:xfrm>
          </p:grpSpPr>
          <p:sp>
            <p:nvSpPr>
              <p:cNvPr id="1734" name="Google Shape;1734;p7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1736" name="Google Shape;1736;p70"/>
            <p:cNvGrpSpPr/>
            <p:nvPr/>
          </p:nvGrpSpPr>
          <p:grpSpPr>
            <a:xfrm>
              <a:off x="3849905" y="2572252"/>
              <a:ext cx="74339" cy="119559"/>
              <a:chOff x="3906325" y="1984500"/>
              <a:chExt cx="156075" cy="262825"/>
            </a:xfrm>
          </p:grpSpPr>
          <p:sp>
            <p:nvSpPr>
              <p:cNvPr id="1737" name="Google Shape;1737;p7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1738" name="Google Shape;1738;p7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70"/>
            <p:cNvGrpSpPr/>
            <p:nvPr/>
          </p:nvGrpSpPr>
          <p:grpSpPr>
            <a:xfrm>
              <a:off x="2654821" y="2414345"/>
              <a:ext cx="667570" cy="558731"/>
              <a:chOff x="1397225" y="1637375"/>
              <a:chExt cx="1401575" cy="1228250"/>
            </a:xfrm>
          </p:grpSpPr>
          <p:sp>
            <p:nvSpPr>
              <p:cNvPr id="1740" name="Google Shape;1740;p7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1741" name="Google Shape;1741;p70"/>
              <p:cNvGrpSpPr/>
              <p:nvPr/>
            </p:nvGrpSpPr>
            <p:grpSpPr>
              <a:xfrm>
                <a:off x="1397225" y="1637375"/>
                <a:ext cx="1398775" cy="1228250"/>
                <a:chOff x="1397225" y="1637375"/>
                <a:chExt cx="1398775" cy="1228250"/>
              </a:xfrm>
            </p:grpSpPr>
            <p:sp>
              <p:nvSpPr>
                <p:cNvPr id="1742" name="Google Shape;1742;p7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4" name="Google Shape;1744;p70"/>
            <p:cNvGrpSpPr/>
            <p:nvPr/>
          </p:nvGrpSpPr>
          <p:grpSpPr>
            <a:xfrm>
              <a:off x="3230417" y="3103734"/>
              <a:ext cx="282982" cy="280332"/>
              <a:chOff x="2605700" y="3152850"/>
              <a:chExt cx="594125" cy="616250"/>
            </a:xfrm>
          </p:grpSpPr>
          <p:sp>
            <p:nvSpPr>
              <p:cNvPr id="1745" name="Google Shape;1745;p7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1746" name="Google Shape;1746;p7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47" name="Google Shape;1747;p70"/>
            <p:cNvGrpSpPr/>
            <p:nvPr/>
          </p:nvGrpSpPr>
          <p:grpSpPr>
            <a:xfrm>
              <a:off x="3265985" y="3226989"/>
              <a:ext cx="87151" cy="346202"/>
              <a:chOff x="2680375" y="3423800"/>
              <a:chExt cx="182975" cy="761050"/>
            </a:xfrm>
          </p:grpSpPr>
          <p:sp>
            <p:nvSpPr>
              <p:cNvPr id="1748" name="Google Shape;1748;p7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1749" name="Google Shape;1749;p7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70"/>
            <p:cNvGrpSpPr/>
            <p:nvPr/>
          </p:nvGrpSpPr>
          <p:grpSpPr>
            <a:xfrm>
              <a:off x="3855466" y="3289811"/>
              <a:ext cx="112514" cy="94210"/>
              <a:chOff x="3918000" y="3561900"/>
              <a:chExt cx="236225" cy="207100"/>
            </a:xfrm>
          </p:grpSpPr>
          <p:sp>
            <p:nvSpPr>
              <p:cNvPr id="1751" name="Google Shape;1751;p7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1752" name="Google Shape;1752;p7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7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56" name="Google Shape;1756;p70"/>
            <p:cNvGrpSpPr/>
            <p:nvPr/>
          </p:nvGrpSpPr>
          <p:grpSpPr>
            <a:xfrm>
              <a:off x="2905224" y="2311071"/>
              <a:ext cx="596721" cy="528992"/>
              <a:chOff x="1922950" y="1410350"/>
              <a:chExt cx="1252825" cy="1162875"/>
            </a:xfrm>
          </p:grpSpPr>
          <p:sp>
            <p:nvSpPr>
              <p:cNvPr id="1757" name="Google Shape;1757;p7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73" name="Google Shape;1773;p7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93" name="Google Shape;1793;p7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94" name="Google Shape;1794;p7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70"/>
            <p:cNvGrpSpPr/>
            <p:nvPr/>
          </p:nvGrpSpPr>
          <p:grpSpPr>
            <a:xfrm>
              <a:off x="3280929" y="3294542"/>
              <a:ext cx="109894" cy="272224"/>
              <a:chOff x="2711750" y="3572300"/>
              <a:chExt cx="230725" cy="598425"/>
            </a:xfrm>
          </p:grpSpPr>
          <p:sp>
            <p:nvSpPr>
              <p:cNvPr id="1796" name="Google Shape;1796;p7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7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9" name="Google Shape;1799;p70"/>
            <p:cNvGrpSpPr/>
            <p:nvPr/>
          </p:nvGrpSpPr>
          <p:grpSpPr>
            <a:xfrm>
              <a:off x="3790439" y="2408636"/>
              <a:ext cx="73017" cy="75684"/>
              <a:chOff x="3781475" y="1624825"/>
              <a:chExt cx="153300" cy="166375"/>
            </a:xfrm>
          </p:grpSpPr>
          <p:sp>
            <p:nvSpPr>
              <p:cNvPr id="1800" name="Google Shape;1800;p7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7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70"/>
            <p:cNvGrpSpPr/>
            <p:nvPr/>
          </p:nvGrpSpPr>
          <p:grpSpPr>
            <a:xfrm>
              <a:off x="4403342" y="3107749"/>
              <a:ext cx="316680" cy="101374"/>
              <a:chOff x="5068275" y="3161675"/>
              <a:chExt cx="664875" cy="222850"/>
            </a:xfrm>
          </p:grpSpPr>
          <p:sp>
            <p:nvSpPr>
              <p:cNvPr id="1812" name="Google Shape;1812;p7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7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70"/>
            <p:cNvGrpSpPr/>
            <p:nvPr/>
          </p:nvGrpSpPr>
          <p:grpSpPr>
            <a:xfrm>
              <a:off x="3697513" y="2707266"/>
              <a:ext cx="59549" cy="79733"/>
              <a:chOff x="3586375" y="2281300"/>
              <a:chExt cx="125025" cy="175275"/>
            </a:xfrm>
          </p:grpSpPr>
          <p:sp>
            <p:nvSpPr>
              <p:cNvPr id="1846" name="Google Shape;1846;p7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7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70"/>
            <p:cNvGrpSpPr/>
            <p:nvPr/>
          </p:nvGrpSpPr>
          <p:grpSpPr>
            <a:xfrm>
              <a:off x="4513224" y="3221724"/>
              <a:ext cx="274563" cy="280321"/>
              <a:chOff x="5298975" y="3412225"/>
              <a:chExt cx="576450" cy="616225"/>
            </a:xfrm>
          </p:grpSpPr>
          <p:sp>
            <p:nvSpPr>
              <p:cNvPr id="1850" name="Google Shape;1850;p7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1" name="Google Shape;1851;p7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70"/>
            <p:cNvGrpSpPr/>
            <p:nvPr/>
          </p:nvGrpSpPr>
          <p:grpSpPr>
            <a:xfrm>
              <a:off x="4824403" y="3421846"/>
              <a:ext cx="110132" cy="130647"/>
              <a:chOff x="5952300" y="3852150"/>
              <a:chExt cx="231225" cy="287200"/>
            </a:xfrm>
          </p:grpSpPr>
          <p:sp>
            <p:nvSpPr>
              <p:cNvPr id="1853" name="Google Shape;1853;p7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7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a:off x="4442708" y="2990191"/>
              <a:ext cx="762" cy="967"/>
            </a:xfrm>
            <a:custGeom>
              <a:rect b="b" l="l" r="r" t="t"/>
              <a:pathLst>
                <a:path extrusionOk="0" h="85" w="64">
                  <a:moveTo>
                    <a:pt x="63" y="85"/>
                  </a:move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70"/>
            <p:cNvGrpSpPr/>
            <p:nvPr/>
          </p:nvGrpSpPr>
          <p:grpSpPr>
            <a:xfrm>
              <a:off x="4295710" y="3079670"/>
              <a:ext cx="14968" cy="27135"/>
              <a:chOff x="4842300" y="3099950"/>
              <a:chExt cx="31425" cy="59650"/>
            </a:xfrm>
          </p:grpSpPr>
          <p:sp>
            <p:nvSpPr>
              <p:cNvPr id="1864" name="Google Shape;1864;p7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7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6" name="Google Shape;1876;p70"/>
            <p:cNvGrpSpPr/>
            <p:nvPr/>
          </p:nvGrpSpPr>
          <p:grpSpPr>
            <a:xfrm>
              <a:off x="3831056" y="2816010"/>
              <a:ext cx="37378" cy="27612"/>
              <a:chOff x="3866750" y="2520350"/>
              <a:chExt cx="78475" cy="60700"/>
            </a:xfrm>
          </p:grpSpPr>
          <p:sp>
            <p:nvSpPr>
              <p:cNvPr id="1877" name="Google Shape;1877;p7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7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8" name="Google Shape;1898;p7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0" name="Google Shape;1910;p7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70"/>
            <p:cNvGrpSpPr/>
            <p:nvPr/>
          </p:nvGrpSpPr>
          <p:grpSpPr>
            <a:xfrm>
              <a:off x="3632736" y="3051591"/>
              <a:ext cx="63288" cy="45217"/>
              <a:chOff x="3450375" y="3038225"/>
              <a:chExt cx="132875" cy="99400"/>
            </a:xfrm>
          </p:grpSpPr>
          <p:sp>
            <p:nvSpPr>
              <p:cNvPr id="1924" name="Google Shape;1924;p7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7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35" name="Google Shape;1935;p7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5" name="Google Shape;1945;p7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51" name="Google Shape;1951;p7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4036853" y="2853608"/>
              <a:ext cx="1250" cy="1205"/>
            </a:xfrm>
            <a:custGeom>
              <a:rect b="b" l="l" r="r" t="t"/>
              <a:pathLst>
                <a:path extrusionOk="0" fill="none" h="106" w="105">
                  <a:moveTo>
                    <a:pt x="105" y="105"/>
                  </a:moveTo>
                  <a:lnTo>
                    <a:pt x="0" y="1"/>
                  </a:lnTo>
                </a:path>
              </a:pathLst>
            </a:custGeom>
            <a:solidFill>
              <a:schemeClr val="dk2"/>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70"/>
          <p:cNvGrpSpPr/>
          <p:nvPr/>
        </p:nvGrpSpPr>
        <p:grpSpPr>
          <a:xfrm>
            <a:off x="4725312" y="544080"/>
            <a:ext cx="3548666" cy="1964268"/>
            <a:chOff x="233350" y="949250"/>
            <a:chExt cx="7137300" cy="3802300"/>
          </a:xfrm>
        </p:grpSpPr>
        <p:sp>
          <p:nvSpPr>
            <p:cNvPr id="1962" name="Google Shape;1962;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70"/>
          <p:cNvGrpSpPr/>
          <p:nvPr/>
        </p:nvGrpSpPr>
        <p:grpSpPr>
          <a:xfrm>
            <a:off x="7726617" y="3097734"/>
            <a:ext cx="99863" cy="306916"/>
            <a:chOff x="7564426" y="3224343"/>
            <a:chExt cx="119985" cy="368801"/>
          </a:xfrm>
        </p:grpSpPr>
        <p:sp>
          <p:nvSpPr>
            <p:cNvPr id="2014" name="Google Shape;2014;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70"/>
          <p:cNvGrpSpPr/>
          <p:nvPr/>
        </p:nvGrpSpPr>
        <p:grpSpPr>
          <a:xfrm>
            <a:off x="7307879" y="3097560"/>
            <a:ext cx="170315" cy="307316"/>
            <a:chOff x="8370831" y="3202002"/>
            <a:chExt cx="218129" cy="382376"/>
          </a:xfrm>
        </p:grpSpPr>
        <p:sp>
          <p:nvSpPr>
            <p:cNvPr id="2017" name="Google Shape;2017;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70"/>
          <p:cNvGrpSpPr/>
          <p:nvPr/>
        </p:nvGrpSpPr>
        <p:grpSpPr>
          <a:xfrm>
            <a:off x="7627205" y="4023858"/>
            <a:ext cx="298688" cy="257800"/>
            <a:chOff x="6742064" y="3750480"/>
            <a:chExt cx="399315" cy="344560"/>
          </a:xfrm>
        </p:grpSpPr>
        <p:sp>
          <p:nvSpPr>
            <p:cNvPr id="2020" name="Google Shape;2020;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70"/>
          <p:cNvGrpSpPr/>
          <p:nvPr/>
        </p:nvGrpSpPr>
        <p:grpSpPr>
          <a:xfrm>
            <a:off x="8059131" y="3997448"/>
            <a:ext cx="198487" cy="309779"/>
            <a:chOff x="7248525" y="3739696"/>
            <a:chExt cx="230531" cy="359790"/>
          </a:xfrm>
        </p:grpSpPr>
        <p:sp>
          <p:nvSpPr>
            <p:cNvPr id="2023" name="Google Shape;2023;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70"/>
          <p:cNvGrpSpPr/>
          <p:nvPr/>
        </p:nvGrpSpPr>
        <p:grpSpPr>
          <a:xfrm>
            <a:off x="6933534" y="3097701"/>
            <a:ext cx="179433" cy="306927"/>
            <a:chOff x="7601242" y="3729267"/>
            <a:chExt cx="222566" cy="380803"/>
          </a:xfrm>
        </p:grpSpPr>
        <p:sp>
          <p:nvSpPr>
            <p:cNvPr id="2026" name="Google Shape;2026;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70"/>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29" name="Google Shape;2029;p70"/>
          <p:cNvGrpSpPr/>
          <p:nvPr/>
        </p:nvGrpSpPr>
        <p:grpSpPr>
          <a:xfrm>
            <a:off x="7668940" y="3547538"/>
            <a:ext cx="215217" cy="306930"/>
            <a:chOff x="8304647" y="3738687"/>
            <a:chExt cx="225076" cy="320956"/>
          </a:xfrm>
        </p:grpSpPr>
        <p:sp>
          <p:nvSpPr>
            <p:cNvPr id="2030" name="Google Shape;2030;p7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70"/>
          <p:cNvGrpSpPr/>
          <p:nvPr/>
        </p:nvGrpSpPr>
        <p:grpSpPr>
          <a:xfrm>
            <a:off x="8059123" y="3547538"/>
            <a:ext cx="198502" cy="306930"/>
            <a:chOff x="8615101" y="3738687"/>
            <a:chExt cx="207573" cy="320956"/>
          </a:xfrm>
        </p:grpSpPr>
        <p:sp>
          <p:nvSpPr>
            <p:cNvPr id="2034" name="Google Shape;2034;p7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70"/>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70"/>
          <p:cNvGrpSpPr/>
          <p:nvPr/>
        </p:nvGrpSpPr>
        <p:grpSpPr>
          <a:xfrm>
            <a:off x="4746786" y="3701808"/>
            <a:ext cx="921718" cy="845049"/>
            <a:chOff x="6015419" y="3716859"/>
            <a:chExt cx="557671" cy="511283"/>
          </a:xfrm>
        </p:grpSpPr>
        <p:sp>
          <p:nvSpPr>
            <p:cNvPr id="2039" name="Google Shape;2039;p7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0" name="Google Shape;2040;p70"/>
            <p:cNvGrpSpPr/>
            <p:nvPr/>
          </p:nvGrpSpPr>
          <p:grpSpPr>
            <a:xfrm>
              <a:off x="6036094" y="3716980"/>
              <a:ext cx="529860" cy="510468"/>
              <a:chOff x="6036094" y="3716980"/>
              <a:chExt cx="529860" cy="510468"/>
            </a:xfrm>
          </p:grpSpPr>
          <p:sp>
            <p:nvSpPr>
              <p:cNvPr id="2041" name="Google Shape;2041;p7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1" name="Google Shape;2051;p70"/>
          <p:cNvGrpSpPr/>
          <p:nvPr/>
        </p:nvGrpSpPr>
        <p:grpSpPr>
          <a:xfrm>
            <a:off x="5786208" y="2709006"/>
            <a:ext cx="952512" cy="846021"/>
            <a:chOff x="6644304" y="3073628"/>
            <a:chExt cx="576302" cy="511871"/>
          </a:xfrm>
        </p:grpSpPr>
        <p:sp>
          <p:nvSpPr>
            <p:cNvPr id="2052" name="Google Shape;2052;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3" name="Google Shape;2053;p70"/>
            <p:cNvGrpSpPr/>
            <p:nvPr/>
          </p:nvGrpSpPr>
          <p:grpSpPr>
            <a:xfrm>
              <a:off x="6712169" y="3085440"/>
              <a:ext cx="481622" cy="494913"/>
              <a:chOff x="6712169" y="3085440"/>
              <a:chExt cx="481622" cy="494913"/>
            </a:xfrm>
          </p:grpSpPr>
          <p:sp>
            <p:nvSpPr>
              <p:cNvPr id="2054" name="Google Shape;2054;p7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9" name="Google Shape;2059;p7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70"/>
          <p:cNvGrpSpPr/>
          <p:nvPr/>
        </p:nvGrpSpPr>
        <p:grpSpPr>
          <a:xfrm>
            <a:off x="5799155" y="3701417"/>
            <a:ext cx="926610" cy="845163"/>
            <a:chOff x="6652137" y="3716623"/>
            <a:chExt cx="560631" cy="511352"/>
          </a:xfrm>
        </p:grpSpPr>
        <p:sp>
          <p:nvSpPr>
            <p:cNvPr id="2063" name="Google Shape;2063;p70"/>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70"/>
            <p:cNvGrpSpPr/>
            <p:nvPr/>
          </p:nvGrpSpPr>
          <p:grpSpPr>
            <a:xfrm>
              <a:off x="6669657" y="3716715"/>
              <a:ext cx="466779" cy="464290"/>
              <a:chOff x="6669657" y="3716715"/>
              <a:chExt cx="466779" cy="464290"/>
            </a:xfrm>
          </p:grpSpPr>
          <p:sp>
            <p:nvSpPr>
              <p:cNvPr id="2065" name="Google Shape;2065;p7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8" name="Google Shape;2078;p70"/>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0"/>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70"/>
          <p:cNvGrpSpPr/>
          <p:nvPr/>
        </p:nvGrpSpPr>
        <p:grpSpPr>
          <a:xfrm>
            <a:off x="4721468" y="2713339"/>
            <a:ext cx="971633" cy="846850"/>
            <a:chOff x="6000100" y="3076250"/>
            <a:chExt cx="587871" cy="512373"/>
          </a:xfrm>
        </p:grpSpPr>
        <p:sp>
          <p:nvSpPr>
            <p:cNvPr id="2081" name="Google Shape;2081;p7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2" name="Google Shape;2082;p70"/>
            <p:cNvGrpSpPr/>
            <p:nvPr/>
          </p:nvGrpSpPr>
          <p:grpSpPr>
            <a:xfrm>
              <a:off x="6031360" y="3076713"/>
              <a:ext cx="539107" cy="480965"/>
              <a:chOff x="6031360" y="3076713"/>
              <a:chExt cx="539107" cy="480965"/>
            </a:xfrm>
          </p:grpSpPr>
          <p:sp>
            <p:nvSpPr>
              <p:cNvPr id="2083" name="Google Shape;2083;p7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0" name="Google Shape;2090;p70"/>
          <p:cNvGrpSpPr/>
          <p:nvPr/>
        </p:nvGrpSpPr>
        <p:grpSpPr>
          <a:xfrm>
            <a:off x="870086" y="2643886"/>
            <a:ext cx="3548850" cy="1964628"/>
            <a:chOff x="238125" y="732525"/>
            <a:chExt cx="7130500" cy="4241425"/>
          </a:xfrm>
        </p:grpSpPr>
        <p:sp>
          <p:nvSpPr>
            <p:cNvPr id="2091" name="Google Shape;2091;p7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70"/>
          <p:cNvGrpSpPr/>
          <p:nvPr/>
        </p:nvGrpSpPr>
        <p:grpSpPr>
          <a:xfrm>
            <a:off x="7287063" y="4046391"/>
            <a:ext cx="211977" cy="211977"/>
            <a:chOff x="7810319" y="3921168"/>
            <a:chExt cx="216657" cy="216657"/>
          </a:xfrm>
        </p:grpSpPr>
        <p:grpSp>
          <p:nvGrpSpPr>
            <p:cNvPr id="2206" name="Google Shape;2206;p70"/>
            <p:cNvGrpSpPr/>
            <p:nvPr/>
          </p:nvGrpSpPr>
          <p:grpSpPr>
            <a:xfrm>
              <a:off x="7810319" y="3921168"/>
              <a:ext cx="216657" cy="216657"/>
              <a:chOff x="7592387" y="4175808"/>
              <a:chExt cx="275400" cy="275400"/>
            </a:xfrm>
          </p:grpSpPr>
          <p:sp>
            <p:nvSpPr>
              <p:cNvPr id="2207" name="Google Shape;2207;p70"/>
              <p:cNvSpPr/>
              <p:nvPr/>
            </p:nvSpPr>
            <p:spPr>
              <a:xfrm>
                <a:off x="7592387" y="4175808"/>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a:off x="7629620" y="4213049"/>
                <a:ext cx="201000" cy="20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9" name="Google Shape;2209;p70"/>
            <p:cNvSpPr/>
            <p:nvPr/>
          </p:nvSpPr>
          <p:spPr>
            <a:xfrm>
              <a:off x="7882502" y="3992680"/>
              <a:ext cx="73800" cy="7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3" name="Shape 2213"/>
        <p:cNvGrpSpPr/>
        <p:nvPr/>
      </p:nvGrpSpPr>
      <p:grpSpPr>
        <a:xfrm>
          <a:off x="0" y="0"/>
          <a:ext cx="0" cy="0"/>
          <a:chOff x="0" y="0"/>
          <a:chExt cx="0" cy="0"/>
        </a:xfrm>
      </p:grpSpPr>
      <p:grpSp>
        <p:nvGrpSpPr>
          <p:cNvPr id="2214" name="Google Shape;2214;p71"/>
          <p:cNvGrpSpPr/>
          <p:nvPr/>
        </p:nvGrpSpPr>
        <p:grpSpPr>
          <a:xfrm>
            <a:off x="3415025" y="563200"/>
            <a:ext cx="1595286" cy="154800"/>
            <a:chOff x="3415025" y="563200"/>
            <a:chExt cx="1595286" cy="154800"/>
          </a:xfrm>
        </p:grpSpPr>
        <p:sp>
          <p:nvSpPr>
            <p:cNvPr id="2215" name="Google Shape;2215;p71"/>
            <p:cNvSpPr/>
            <p:nvPr/>
          </p:nvSpPr>
          <p:spPr>
            <a:xfrm>
              <a:off x="3415025"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2216" name="Google Shape;2216;p71"/>
            <p:cNvSpPr/>
            <p:nvPr/>
          </p:nvSpPr>
          <p:spPr>
            <a:xfrm>
              <a:off x="3718596" y="563200"/>
              <a:ext cx="381000" cy="1548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2217" name="Google Shape;2217;p71"/>
            <p:cNvSpPr/>
            <p:nvPr/>
          </p:nvSpPr>
          <p:spPr>
            <a:xfrm>
              <a:off x="4022168" y="563200"/>
              <a:ext cx="381000" cy="1548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2218" name="Google Shape;2218;p71"/>
            <p:cNvSpPr/>
            <p:nvPr/>
          </p:nvSpPr>
          <p:spPr>
            <a:xfrm>
              <a:off x="4325739" y="563200"/>
              <a:ext cx="381000" cy="154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2219" name="Google Shape;2219;p71"/>
            <p:cNvSpPr/>
            <p:nvPr/>
          </p:nvSpPr>
          <p:spPr>
            <a:xfrm>
              <a:off x="4629311"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grpSp>
      <p:grpSp>
        <p:nvGrpSpPr>
          <p:cNvPr id="2220" name="Google Shape;2220;p71"/>
          <p:cNvGrpSpPr/>
          <p:nvPr/>
        </p:nvGrpSpPr>
        <p:grpSpPr>
          <a:xfrm>
            <a:off x="6848306" y="2172844"/>
            <a:ext cx="1572551" cy="372635"/>
            <a:chOff x="3417981" y="2143776"/>
            <a:chExt cx="1652186" cy="391506"/>
          </a:xfrm>
        </p:grpSpPr>
        <p:grpSp>
          <p:nvGrpSpPr>
            <p:cNvPr id="2221" name="Google Shape;2221;p71"/>
            <p:cNvGrpSpPr/>
            <p:nvPr/>
          </p:nvGrpSpPr>
          <p:grpSpPr>
            <a:xfrm>
              <a:off x="3417981" y="2143776"/>
              <a:ext cx="502587" cy="318177"/>
              <a:chOff x="3417981" y="2143776"/>
              <a:chExt cx="502587" cy="318177"/>
            </a:xfrm>
          </p:grpSpPr>
          <p:cxnSp>
            <p:nvCxnSpPr>
              <p:cNvPr id="2222" name="Google Shape;2222;p71"/>
              <p:cNvCxnSpPr>
                <a:endCxn id="2223" idx="2"/>
              </p:cNvCxnSpPr>
              <p:nvPr/>
            </p:nvCxnSpPr>
            <p:spPr>
              <a:xfrm>
                <a:off x="3651468" y="2345269"/>
                <a:ext cx="269100" cy="0"/>
              </a:xfrm>
              <a:prstGeom prst="straightConnector1">
                <a:avLst/>
              </a:prstGeom>
              <a:noFill/>
              <a:ln cap="flat" cmpd="sng" w="19050">
                <a:solidFill>
                  <a:schemeClr val="dk2"/>
                </a:solidFill>
                <a:prstDash val="solid"/>
                <a:round/>
                <a:headEnd len="med" w="med" type="none"/>
                <a:tailEnd len="med" w="med" type="none"/>
              </a:ln>
            </p:spPr>
          </p:cxnSp>
          <p:cxnSp>
            <p:nvCxnSpPr>
              <p:cNvPr id="2224" name="Google Shape;2224;p71"/>
              <p:cNvCxnSpPr>
                <a:stCxn id="2225" idx="0"/>
              </p:cNvCxnSpPr>
              <p:nvPr/>
            </p:nvCxnSpPr>
            <p:spPr>
              <a:xfrm rot="10800000">
                <a:off x="3534651" y="2143776"/>
                <a:ext cx="0" cy="114600"/>
              </a:xfrm>
              <a:prstGeom prst="straightConnector1">
                <a:avLst/>
              </a:prstGeom>
              <a:noFill/>
              <a:ln cap="flat" cmpd="sng" w="19050">
                <a:solidFill>
                  <a:schemeClr val="lt1"/>
                </a:solidFill>
                <a:prstDash val="solid"/>
                <a:round/>
                <a:headEnd len="med" w="med" type="none"/>
                <a:tailEnd len="med" w="med" type="none"/>
              </a:ln>
            </p:spPr>
          </p:cxnSp>
          <p:sp>
            <p:nvSpPr>
              <p:cNvPr id="2226" name="Google Shape;2226;p71"/>
              <p:cNvSpPr/>
              <p:nvPr/>
            </p:nvSpPr>
            <p:spPr>
              <a:xfrm>
                <a:off x="3417981" y="2228553"/>
                <a:ext cx="233400" cy="233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1"/>
              <p:cNvSpPr/>
              <p:nvPr/>
            </p:nvSpPr>
            <p:spPr>
              <a:xfrm>
                <a:off x="3447801" y="2258376"/>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71"/>
            <p:cNvGrpSpPr/>
            <p:nvPr/>
          </p:nvGrpSpPr>
          <p:grpSpPr>
            <a:xfrm>
              <a:off x="3890753" y="2228450"/>
              <a:ext cx="502800" cy="306832"/>
              <a:chOff x="3890753" y="2228450"/>
              <a:chExt cx="502800" cy="306832"/>
            </a:xfrm>
          </p:grpSpPr>
          <p:cxnSp>
            <p:nvCxnSpPr>
              <p:cNvPr id="2228" name="Google Shape;2228;p71"/>
              <p:cNvCxnSpPr>
                <a:stCxn id="2229" idx="6"/>
                <a:endCxn id="2230" idx="2"/>
              </p:cNvCxnSpPr>
              <p:nvPr/>
            </p:nvCxnSpPr>
            <p:spPr>
              <a:xfrm>
                <a:off x="4124453" y="2345300"/>
                <a:ext cx="269100" cy="0"/>
              </a:xfrm>
              <a:prstGeom prst="straightConnector1">
                <a:avLst/>
              </a:prstGeom>
              <a:noFill/>
              <a:ln cap="flat" cmpd="sng" w="19050">
                <a:solidFill>
                  <a:schemeClr val="lt2"/>
                </a:solidFill>
                <a:prstDash val="solid"/>
                <a:round/>
                <a:headEnd len="med" w="med" type="none"/>
                <a:tailEnd len="med" w="med" type="none"/>
              </a:ln>
            </p:spPr>
          </p:cxnSp>
          <p:cxnSp>
            <p:nvCxnSpPr>
              <p:cNvPr id="2231" name="Google Shape;2231;p71"/>
              <p:cNvCxnSpPr/>
              <p:nvPr/>
            </p:nvCxnSpPr>
            <p:spPr>
              <a:xfrm>
                <a:off x="4007365" y="2432082"/>
                <a:ext cx="0" cy="103200"/>
              </a:xfrm>
              <a:prstGeom prst="straightConnector1">
                <a:avLst/>
              </a:prstGeom>
              <a:noFill/>
              <a:ln cap="flat" cmpd="sng" w="19050">
                <a:solidFill>
                  <a:schemeClr val="dk2"/>
                </a:solidFill>
                <a:prstDash val="solid"/>
                <a:round/>
                <a:headEnd len="med" w="med" type="none"/>
                <a:tailEnd len="med" w="med" type="none"/>
              </a:ln>
            </p:spPr>
          </p:cxnSp>
          <p:sp>
            <p:nvSpPr>
              <p:cNvPr id="2229" name="Google Shape;2229;p71"/>
              <p:cNvSpPr/>
              <p:nvPr/>
            </p:nvSpPr>
            <p:spPr>
              <a:xfrm>
                <a:off x="3890753" y="2228450"/>
                <a:ext cx="233700" cy="233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3920568" y="2258269"/>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71"/>
            <p:cNvGrpSpPr/>
            <p:nvPr/>
          </p:nvGrpSpPr>
          <p:grpSpPr>
            <a:xfrm>
              <a:off x="4363849" y="2143776"/>
              <a:ext cx="502800" cy="318177"/>
              <a:chOff x="4363849" y="2143776"/>
              <a:chExt cx="502800" cy="318177"/>
            </a:xfrm>
          </p:grpSpPr>
          <p:cxnSp>
            <p:nvCxnSpPr>
              <p:cNvPr id="2233" name="Google Shape;2233;p71"/>
              <p:cNvCxnSpPr>
                <a:stCxn id="2234" idx="6"/>
                <a:endCxn id="2235" idx="2"/>
              </p:cNvCxnSpPr>
              <p:nvPr/>
            </p:nvCxnSpPr>
            <p:spPr>
              <a:xfrm>
                <a:off x="4597249" y="2345253"/>
                <a:ext cx="269400" cy="0"/>
              </a:xfrm>
              <a:prstGeom prst="straightConnector1">
                <a:avLst/>
              </a:prstGeom>
              <a:noFill/>
              <a:ln cap="flat" cmpd="sng" w="19050">
                <a:solidFill>
                  <a:schemeClr val="accent1"/>
                </a:solidFill>
                <a:prstDash val="solid"/>
                <a:round/>
                <a:headEnd len="med" w="med" type="none"/>
                <a:tailEnd len="med" w="med" type="none"/>
              </a:ln>
            </p:spPr>
          </p:cxnSp>
          <p:cxnSp>
            <p:nvCxnSpPr>
              <p:cNvPr id="2236" name="Google Shape;2236;p71"/>
              <p:cNvCxnSpPr>
                <a:stCxn id="2230" idx="0"/>
              </p:cNvCxnSpPr>
              <p:nvPr/>
            </p:nvCxnSpPr>
            <p:spPr>
              <a:xfrm rot="10800000">
                <a:off x="4480518" y="2143776"/>
                <a:ext cx="0" cy="114600"/>
              </a:xfrm>
              <a:prstGeom prst="straightConnector1">
                <a:avLst/>
              </a:prstGeom>
              <a:noFill/>
              <a:ln cap="flat" cmpd="sng" w="19050">
                <a:solidFill>
                  <a:schemeClr val="lt2"/>
                </a:solidFill>
                <a:prstDash val="solid"/>
                <a:round/>
                <a:headEnd len="med" w="med" type="none"/>
                <a:tailEnd len="med" w="med" type="none"/>
              </a:ln>
            </p:spPr>
          </p:cxnSp>
          <p:sp>
            <p:nvSpPr>
              <p:cNvPr id="2234" name="Google Shape;2234;p71"/>
              <p:cNvSpPr/>
              <p:nvPr/>
            </p:nvSpPr>
            <p:spPr>
              <a:xfrm>
                <a:off x="4363849" y="2228553"/>
                <a:ext cx="233400" cy="233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4393668" y="2258376"/>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71"/>
            <p:cNvGrpSpPr/>
            <p:nvPr/>
          </p:nvGrpSpPr>
          <p:grpSpPr>
            <a:xfrm>
              <a:off x="4836768" y="2228553"/>
              <a:ext cx="233400" cy="306563"/>
              <a:chOff x="4836768" y="2228553"/>
              <a:chExt cx="233400" cy="306563"/>
            </a:xfrm>
          </p:grpSpPr>
          <p:cxnSp>
            <p:nvCxnSpPr>
              <p:cNvPr id="2238" name="Google Shape;2238;p71"/>
              <p:cNvCxnSpPr/>
              <p:nvPr/>
            </p:nvCxnSpPr>
            <p:spPr>
              <a:xfrm>
                <a:off x="4953531" y="2432216"/>
                <a:ext cx="0" cy="102900"/>
              </a:xfrm>
              <a:prstGeom prst="straightConnector1">
                <a:avLst/>
              </a:prstGeom>
              <a:noFill/>
              <a:ln cap="flat" cmpd="sng" w="19050">
                <a:solidFill>
                  <a:schemeClr val="accent1"/>
                </a:solidFill>
                <a:prstDash val="solid"/>
                <a:round/>
                <a:headEnd len="med" w="med" type="none"/>
                <a:tailEnd len="med" w="med" type="none"/>
              </a:ln>
            </p:spPr>
          </p:cxnSp>
          <p:sp>
            <p:nvSpPr>
              <p:cNvPr id="2239" name="Google Shape;2239;p71"/>
              <p:cNvSpPr/>
              <p:nvPr/>
            </p:nvSpPr>
            <p:spPr>
              <a:xfrm>
                <a:off x="4836768" y="2228553"/>
                <a:ext cx="233400" cy="233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4866587" y="2258376"/>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0" name="Google Shape;2240;p71"/>
          <p:cNvGrpSpPr/>
          <p:nvPr/>
        </p:nvGrpSpPr>
        <p:grpSpPr>
          <a:xfrm>
            <a:off x="6838789" y="1191994"/>
            <a:ext cx="1581844" cy="732818"/>
            <a:chOff x="634175" y="2986275"/>
            <a:chExt cx="3147949" cy="1458344"/>
          </a:xfrm>
        </p:grpSpPr>
        <p:cxnSp>
          <p:nvCxnSpPr>
            <p:cNvPr id="2241" name="Google Shape;2241;p71"/>
            <p:cNvCxnSpPr>
              <a:stCxn id="2242" idx="4"/>
              <a:endCxn id="2243" idx="0"/>
            </p:cNvCxnSpPr>
            <p:nvPr/>
          </p:nvCxnSpPr>
          <p:spPr>
            <a:xfrm>
              <a:off x="929975" y="3577875"/>
              <a:ext cx="591300" cy="275100"/>
            </a:xfrm>
            <a:prstGeom prst="straightConnector1">
              <a:avLst/>
            </a:prstGeom>
            <a:noFill/>
            <a:ln cap="flat" cmpd="sng" w="19050">
              <a:solidFill>
                <a:schemeClr val="lt1"/>
              </a:solidFill>
              <a:prstDash val="solid"/>
              <a:round/>
              <a:headEnd len="med" w="med" type="none"/>
              <a:tailEnd len="med" w="med" type="none"/>
            </a:ln>
          </p:spPr>
        </p:cxnSp>
        <p:cxnSp>
          <p:nvCxnSpPr>
            <p:cNvPr id="2244" name="Google Shape;2244;p71"/>
            <p:cNvCxnSpPr>
              <a:stCxn id="2243" idx="0"/>
              <a:endCxn id="2245" idx="4"/>
            </p:cNvCxnSpPr>
            <p:nvPr/>
          </p:nvCxnSpPr>
          <p:spPr>
            <a:xfrm flipH="1" rot="10800000">
              <a:off x="1521366" y="3577919"/>
              <a:ext cx="686700" cy="275100"/>
            </a:xfrm>
            <a:prstGeom prst="straightConnector1">
              <a:avLst/>
            </a:prstGeom>
            <a:noFill/>
            <a:ln cap="flat" cmpd="sng" w="19050">
              <a:solidFill>
                <a:schemeClr val="dk2"/>
              </a:solidFill>
              <a:prstDash val="solid"/>
              <a:round/>
              <a:headEnd len="med" w="med" type="none"/>
              <a:tailEnd len="med" w="med" type="none"/>
            </a:ln>
          </p:spPr>
        </p:cxnSp>
        <p:cxnSp>
          <p:nvCxnSpPr>
            <p:cNvPr id="2246" name="Google Shape;2246;p71"/>
            <p:cNvCxnSpPr>
              <a:stCxn id="2245" idx="4"/>
              <a:endCxn id="2247" idx="0"/>
            </p:cNvCxnSpPr>
            <p:nvPr/>
          </p:nvCxnSpPr>
          <p:spPr>
            <a:xfrm>
              <a:off x="2208152" y="3577875"/>
              <a:ext cx="686700" cy="275100"/>
            </a:xfrm>
            <a:prstGeom prst="straightConnector1">
              <a:avLst/>
            </a:prstGeom>
            <a:noFill/>
            <a:ln cap="flat" cmpd="sng" w="19050">
              <a:solidFill>
                <a:schemeClr val="lt2"/>
              </a:solidFill>
              <a:prstDash val="solid"/>
              <a:round/>
              <a:headEnd len="med" w="med" type="none"/>
              <a:tailEnd len="med" w="med" type="none"/>
            </a:ln>
          </p:spPr>
        </p:cxnSp>
        <p:cxnSp>
          <p:nvCxnSpPr>
            <p:cNvPr id="2248" name="Google Shape;2248;p71"/>
            <p:cNvCxnSpPr>
              <a:stCxn id="2247" idx="0"/>
              <a:endCxn id="2249" idx="4"/>
            </p:cNvCxnSpPr>
            <p:nvPr/>
          </p:nvCxnSpPr>
          <p:spPr>
            <a:xfrm flipH="1" rot="10800000">
              <a:off x="2894933" y="3577918"/>
              <a:ext cx="591300" cy="275100"/>
            </a:xfrm>
            <a:prstGeom prst="straightConnector1">
              <a:avLst/>
            </a:prstGeom>
            <a:noFill/>
            <a:ln cap="flat" cmpd="sng" w="19050">
              <a:solidFill>
                <a:schemeClr val="accent1"/>
              </a:solidFill>
              <a:prstDash val="solid"/>
              <a:round/>
              <a:headEnd len="med" w="med" type="none"/>
              <a:tailEnd len="med" w="med" type="none"/>
            </a:ln>
          </p:spPr>
        </p:cxnSp>
        <p:sp>
          <p:nvSpPr>
            <p:cNvPr id="2249" name="Google Shape;2249;p71"/>
            <p:cNvSpPr/>
            <p:nvPr/>
          </p:nvSpPr>
          <p:spPr>
            <a:xfrm>
              <a:off x="3190524"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45" name="Google Shape;2245;p71"/>
            <p:cNvSpPr/>
            <p:nvPr/>
          </p:nvSpPr>
          <p:spPr>
            <a:xfrm>
              <a:off x="1912352" y="2986275"/>
              <a:ext cx="591600" cy="5916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42" name="Google Shape;2242;p71"/>
            <p:cNvSpPr/>
            <p:nvPr/>
          </p:nvSpPr>
          <p:spPr>
            <a:xfrm>
              <a:off x="634175"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47" name="Google Shape;2247;p71"/>
            <p:cNvSpPr/>
            <p:nvPr/>
          </p:nvSpPr>
          <p:spPr>
            <a:xfrm>
              <a:off x="2599133" y="3853018"/>
              <a:ext cx="591600" cy="59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243" name="Google Shape;2243;p71"/>
            <p:cNvSpPr/>
            <p:nvPr/>
          </p:nvSpPr>
          <p:spPr>
            <a:xfrm>
              <a:off x="1225566" y="3853019"/>
              <a:ext cx="591600" cy="5916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2250" name="Google Shape;2250;p71"/>
          <p:cNvGrpSpPr/>
          <p:nvPr/>
        </p:nvGrpSpPr>
        <p:grpSpPr>
          <a:xfrm>
            <a:off x="5238046" y="537481"/>
            <a:ext cx="1415678" cy="2044436"/>
            <a:chOff x="5267818" y="537481"/>
            <a:chExt cx="1415678" cy="2044436"/>
          </a:xfrm>
        </p:grpSpPr>
        <p:sp>
          <p:nvSpPr>
            <p:cNvPr id="2251" name="Google Shape;2251;p71"/>
            <p:cNvSpPr/>
            <p:nvPr/>
          </p:nvSpPr>
          <p:spPr>
            <a:xfrm>
              <a:off x="5267818" y="537481"/>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6258996" y="537481"/>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6258996" y="1347449"/>
              <a:ext cx="424500" cy="4245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4" name="Google Shape;2254;p71"/>
            <p:cNvCxnSpPr>
              <a:stCxn id="2251" idx="6"/>
              <a:endCxn id="2252" idx="2"/>
            </p:cNvCxnSpPr>
            <p:nvPr/>
          </p:nvCxnSpPr>
          <p:spPr>
            <a:xfrm>
              <a:off x="5692318" y="749731"/>
              <a:ext cx="566700" cy="600"/>
            </a:xfrm>
            <a:prstGeom prst="bentConnector3">
              <a:avLst>
                <a:gd fmla="val 49998" name="adj1"/>
              </a:avLst>
            </a:prstGeom>
            <a:noFill/>
            <a:ln cap="flat" cmpd="sng" w="19050">
              <a:solidFill>
                <a:schemeClr val="lt1"/>
              </a:solidFill>
              <a:prstDash val="solid"/>
              <a:round/>
              <a:headEnd len="med" w="med" type="none"/>
              <a:tailEnd len="med" w="med" type="none"/>
            </a:ln>
          </p:spPr>
        </p:cxnSp>
        <p:cxnSp>
          <p:nvCxnSpPr>
            <p:cNvPr id="2255" name="Google Shape;2255;p71"/>
            <p:cNvCxnSpPr>
              <a:stCxn id="2252" idx="4"/>
              <a:endCxn id="2256" idx="0"/>
            </p:cNvCxnSpPr>
            <p:nvPr/>
          </p:nvCxnSpPr>
          <p:spPr>
            <a:xfrm rot="5400000">
              <a:off x="5782896" y="659131"/>
              <a:ext cx="385500" cy="9912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2257" name="Google Shape;2257;p71"/>
            <p:cNvCxnSpPr>
              <a:stCxn id="2256" idx="6"/>
              <a:endCxn id="2253" idx="2"/>
            </p:cNvCxnSpPr>
            <p:nvPr/>
          </p:nvCxnSpPr>
          <p:spPr>
            <a:xfrm>
              <a:off x="5692318" y="1559699"/>
              <a:ext cx="566700" cy="6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2258" name="Google Shape;2258;p71"/>
            <p:cNvCxnSpPr>
              <a:stCxn id="2253" idx="4"/>
              <a:endCxn id="2259" idx="0"/>
            </p:cNvCxnSpPr>
            <p:nvPr/>
          </p:nvCxnSpPr>
          <p:spPr>
            <a:xfrm rot="5400000">
              <a:off x="5782896" y="1469099"/>
              <a:ext cx="385500" cy="991200"/>
            </a:xfrm>
            <a:prstGeom prst="bentConnector3">
              <a:avLst>
                <a:gd fmla="val 49996" name="adj1"/>
              </a:avLst>
            </a:prstGeom>
            <a:noFill/>
            <a:ln cap="flat" cmpd="sng" w="19050">
              <a:solidFill>
                <a:schemeClr val="accent1"/>
              </a:solidFill>
              <a:prstDash val="solid"/>
              <a:round/>
              <a:headEnd len="med" w="med" type="none"/>
              <a:tailEnd len="med" w="med" type="none"/>
            </a:ln>
          </p:spPr>
        </p:cxnSp>
        <p:sp>
          <p:nvSpPr>
            <p:cNvPr id="2256" name="Google Shape;2256;p71"/>
            <p:cNvSpPr/>
            <p:nvPr/>
          </p:nvSpPr>
          <p:spPr>
            <a:xfrm>
              <a:off x="5267818" y="1347449"/>
              <a:ext cx="424500" cy="424500"/>
            </a:xfrm>
            <a:prstGeom prst="flowChart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5267818" y="2157418"/>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6258996" y="2157418"/>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1" name="Google Shape;2261;p71"/>
            <p:cNvCxnSpPr>
              <a:endCxn id="2260" idx="2"/>
            </p:cNvCxnSpPr>
            <p:nvPr/>
          </p:nvCxnSpPr>
          <p:spPr>
            <a:xfrm>
              <a:off x="5691996" y="2369068"/>
              <a:ext cx="5670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grpSp>
        <p:nvGrpSpPr>
          <p:cNvPr id="2262" name="Google Shape;2262;p71"/>
          <p:cNvGrpSpPr/>
          <p:nvPr/>
        </p:nvGrpSpPr>
        <p:grpSpPr>
          <a:xfrm>
            <a:off x="5238286" y="2931807"/>
            <a:ext cx="1415438" cy="653529"/>
            <a:chOff x="1187400" y="2464355"/>
            <a:chExt cx="6769193" cy="2306846"/>
          </a:xfrm>
        </p:grpSpPr>
        <p:sp>
          <p:nvSpPr>
            <p:cNvPr id="2263" name="Google Shape;2263;p71"/>
            <p:cNvSpPr/>
            <p:nvPr/>
          </p:nvSpPr>
          <p:spPr>
            <a:xfrm>
              <a:off x="3802943" y="2464355"/>
              <a:ext cx="15381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4" name="Google Shape;2264;p71"/>
            <p:cNvSpPr/>
            <p:nvPr/>
          </p:nvSpPr>
          <p:spPr>
            <a:xfrm>
              <a:off x="5573240"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65" name="Google Shape;2265;p71"/>
            <p:cNvSpPr/>
            <p:nvPr/>
          </p:nvSpPr>
          <p:spPr>
            <a:xfrm>
              <a:off x="2032647"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66" name="Google Shape;2266;p71"/>
            <p:cNvSpPr/>
            <p:nvPr/>
          </p:nvSpPr>
          <p:spPr>
            <a:xfrm>
              <a:off x="11874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67" name="Google Shape;2267;p71"/>
            <p:cNvSpPr/>
            <p:nvPr/>
          </p:nvSpPr>
          <p:spPr>
            <a:xfrm>
              <a:off x="28778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68" name="Google Shape;2268;p71"/>
            <p:cNvSpPr/>
            <p:nvPr/>
          </p:nvSpPr>
          <p:spPr>
            <a:xfrm>
              <a:off x="47280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69" name="Google Shape;2269;p71"/>
            <p:cNvSpPr/>
            <p:nvPr/>
          </p:nvSpPr>
          <p:spPr>
            <a:xfrm>
              <a:off x="64184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2270" name="Google Shape;2270;p71"/>
            <p:cNvCxnSpPr>
              <a:stCxn id="2263" idx="2"/>
              <a:endCxn id="2264" idx="0"/>
            </p:cNvCxnSpPr>
            <p:nvPr/>
          </p:nvCxnSpPr>
          <p:spPr>
            <a:xfrm flipH="1" rot="-5400000">
              <a:off x="5253443" y="2225405"/>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2271" name="Google Shape;2271;p71"/>
            <p:cNvCxnSpPr>
              <a:stCxn id="2265" idx="0"/>
              <a:endCxn id="2263" idx="2"/>
            </p:cNvCxnSpPr>
            <p:nvPr/>
          </p:nvCxnSpPr>
          <p:spPr>
            <a:xfrm rot="-5400000">
              <a:off x="3483147" y="2225531"/>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2272" name="Google Shape;2272;p71"/>
            <p:cNvCxnSpPr>
              <a:stCxn id="2265" idx="2"/>
              <a:endCxn id="2267" idx="0"/>
            </p:cNvCxnSpPr>
            <p:nvPr/>
          </p:nvCxnSpPr>
          <p:spPr>
            <a:xfrm flipH="1" rot="-5400000">
              <a:off x="2938347" y="362023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2273" name="Google Shape;2273;p71"/>
            <p:cNvCxnSpPr>
              <a:stCxn id="2266" idx="0"/>
              <a:endCxn id="2265" idx="2"/>
            </p:cNvCxnSpPr>
            <p:nvPr/>
          </p:nvCxnSpPr>
          <p:spPr>
            <a:xfrm rot="-5400000">
              <a:off x="20931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2274" name="Google Shape;2274;p71"/>
            <p:cNvCxnSpPr>
              <a:stCxn id="2264" idx="2"/>
              <a:endCxn id="2269" idx="0"/>
            </p:cNvCxnSpPr>
            <p:nvPr/>
          </p:nvCxnSpPr>
          <p:spPr>
            <a:xfrm flipH="1" rot="-5400000">
              <a:off x="6479090" y="3620081"/>
              <a:ext cx="571800" cy="8454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2275" name="Google Shape;2275;p71"/>
            <p:cNvCxnSpPr>
              <a:stCxn id="2268" idx="0"/>
              <a:endCxn id="2264" idx="2"/>
            </p:cNvCxnSpPr>
            <p:nvPr/>
          </p:nvCxnSpPr>
          <p:spPr>
            <a:xfrm rot="-5400000">
              <a:off x="56337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grpSp>
      <p:grpSp>
        <p:nvGrpSpPr>
          <p:cNvPr id="2276" name="Google Shape;2276;p71"/>
          <p:cNvGrpSpPr/>
          <p:nvPr/>
        </p:nvGrpSpPr>
        <p:grpSpPr>
          <a:xfrm>
            <a:off x="722344" y="537474"/>
            <a:ext cx="2507605" cy="206262"/>
            <a:chOff x="725394" y="969857"/>
            <a:chExt cx="2507605" cy="206262"/>
          </a:xfrm>
        </p:grpSpPr>
        <p:grpSp>
          <p:nvGrpSpPr>
            <p:cNvPr id="2277" name="Google Shape;2277;p71"/>
            <p:cNvGrpSpPr/>
            <p:nvPr/>
          </p:nvGrpSpPr>
          <p:grpSpPr>
            <a:xfrm>
              <a:off x="725394" y="969857"/>
              <a:ext cx="609022" cy="123212"/>
              <a:chOff x="881025" y="2800065"/>
              <a:chExt cx="2009975" cy="412910"/>
            </a:xfrm>
          </p:grpSpPr>
          <p:sp>
            <p:nvSpPr>
              <p:cNvPr id="2278" name="Google Shape;2278;p71"/>
              <p:cNvSpPr/>
              <p:nvPr/>
            </p:nvSpPr>
            <p:spPr>
              <a:xfrm>
                <a:off x="932600" y="3079475"/>
                <a:ext cx="1958400" cy="1335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9" name="Google Shape;2279;p71"/>
              <p:cNvGrpSpPr/>
              <p:nvPr/>
            </p:nvGrpSpPr>
            <p:grpSpPr>
              <a:xfrm>
                <a:off x="881025" y="2800065"/>
                <a:ext cx="92400" cy="346200"/>
                <a:chOff x="845575" y="2563700"/>
                <a:chExt cx="92400" cy="346200"/>
              </a:xfrm>
            </p:grpSpPr>
            <p:cxnSp>
              <p:nvCxnSpPr>
                <p:cNvPr id="2280" name="Google Shape;2280;p71"/>
                <p:cNvCxnSpPr>
                  <a:stCxn id="2281" idx="4"/>
                  <a:endCxn id="2278" idx="1"/>
                </p:cNvCxnSpPr>
                <p:nvPr/>
              </p:nvCxnSpPr>
              <p:spPr>
                <a:xfrm>
                  <a:off x="891775" y="2656100"/>
                  <a:ext cx="5400" cy="253800"/>
                </a:xfrm>
                <a:prstGeom prst="straightConnector1">
                  <a:avLst/>
                </a:prstGeom>
                <a:noFill/>
                <a:ln cap="flat" cmpd="sng" w="19050">
                  <a:solidFill>
                    <a:schemeClr val="lt1"/>
                  </a:solidFill>
                  <a:prstDash val="solid"/>
                  <a:round/>
                  <a:headEnd len="sm" w="sm" type="none"/>
                  <a:tailEnd len="sm" w="sm" type="none"/>
                </a:ln>
              </p:spPr>
            </p:cxnSp>
            <p:sp>
              <p:nvSpPr>
                <p:cNvPr id="2281" name="Google Shape;2281;p71"/>
                <p:cNvSpPr/>
                <p:nvPr/>
              </p:nvSpPr>
              <p:spPr>
                <a:xfrm>
                  <a:off x="845575" y="2563700"/>
                  <a:ext cx="92400" cy="92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2" name="Google Shape;2282;p71"/>
            <p:cNvGrpSpPr/>
            <p:nvPr/>
          </p:nvGrpSpPr>
          <p:grpSpPr>
            <a:xfrm>
              <a:off x="1321712" y="1053233"/>
              <a:ext cx="606085" cy="122886"/>
              <a:chOff x="2849073" y="3079475"/>
              <a:chExt cx="2000279" cy="411817"/>
            </a:xfrm>
          </p:grpSpPr>
          <p:sp>
            <p:nvSpPr>
              <p:cNvPr id="2283" name="Google Shape;2283;p71"/>
              <p:cNvSpPr/>
              <p:nvPr/>
            </p:nvSpPr>
            <p:spPr>
              <a:xfrm>
                <a:off x="2890952" y="3079475"/>
                <a:ext cx="1958400" cy="1335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71"/>
              <p:cNvGrpSpPr/>
              <p:nvPr/>
            </p:nvGrpSpPr>
            <p:grpSpPr>
              <a:xfrm rot="10800000">
                <a:off x="2849073" y="3146292"/>
                <a:ext cx="92400" cy="345000"/>
                <a:chOff x="2070100" y="2563700"/>
                <a:chExt cx="92400" cy="345000"/>
              </a:xfrm>
            </p:grpSpPr>
            <p:cxnSp>
              <p:nvCxnSpPr>
                <p:cNvPr id="2285" name="Google Shape;2285;p71"/>
                <p:cNvCxnSpPr>
                  <a:stCxn id="2286" idx="4"/>
                  <a:endCxn id="2283" idx="1"/>
                </p:cNvCxnSpPr>
                <p:nvPr/>
              </p:nvCxnSpPr>
              <p:spPr>
                <a:xfrm>
                  <a:off x="2116300" y="2656100"/>
                  <a:ext cx="4200" cy="252600"/>
                </a:xfrm>
                <a:prstGeom prst="straightConnector1">
                  <a:avLst/>
                </a:prstGeom>
                <a:noFill/>
                <a:ln cap="flat" cmpd="sng" w="19050">
                  <a:solidFill>
                    <a:schemeClr val="dk2"/>
                  </a:solidFill>
                  <a:prstDash val="solid"/>
                  <a:round/>
                  <a:headEnd len="sm" w="sm" type="none"/>
                  <a:tailEnd len="sm" w="sm" type="none"/>
                </a:ln>
              </p:spPr>
            </p:cxnSp>
            <p:sp>
              <p:nvSpPr>
                <p:cNvPr id="2286" name="Google Shape;2286;p71"/>
                <p:cNvSpPr/>
                <p:nvPr/>
              </p:nvSpPr>
              <p:spPr>
                <a:xfrm>
                  <a:off x="2070100" y="2563700"/>
                  <a:ext cx="92400" cy="924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7" name="Google Shape;2287;p71"/>
            <p:cNvGrpSpPr/>
            <p:nvPr/>
          </p:nvGrpSpPr>
          <p:grpSpPr>
            <a:xfrm>
              <a:off x="1915363" y="969857"/>
              <a:ext cx="605814" cy="123212"/>
              <a:chOff x="4808316" y="2800065"/>
              <a:chExt cx="1999386" cy="412910"/>
            </a:xfrm>
          </p:grpSpPr>
          <p:sp>
            <p:nvSpPr>
              <p:cNvPr id="2288" name="Google Shape;2288;p71"/>
              <p:cNvSpPr/>
              <p:nvPr/>
            </p:nvSpPr>
            <p:spPr>
              <a:xfrm>
                <a:off x="4849302" y="3079475"/>
                <a:ext cx="1958400" cy="1335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71"/>
              <p:cNvGrpSpPr/>
              <p:nvPr/>
            </p:nvGrpSpPr>
            <p:grpSpPr>
              <a:xfrm>
                <a:off x="4808316" y="2800065"/>
                <a:ext cx="92400" cy="346200"/>
                <a:chOff x="845575" y="2563700"/>
                <a:chExt cx="92400" cy="346200"/>
              </a:xfrm>
            </p:grpSpPr>
            <p:cxnSp>
              <p:nvCxnSpPr>
                <p:cNvPr id="2290" name="Google Shape;2290;p71"/>
                <p:cNvCxnSpPr>
                  <a:stCxn id="2291" idx="4"/>
                  <a:endCxn id="2283" idx="3"/>
                </p:cNvCxnSpPr>
                <p:nvPr/>
              </p:nvCxnSpPr>
              <p:spPr>
                <a:xfrm flipH="1">
                  <a:off x="886675" y="2656100"/>
                  <a:ext cx="5100" cy="253800"/>
                </a:xfrm>
                <a:prstGeom prst="straightConnector1">
                  <a:avLst/>
                </a:prstGeom>
                <a:noFill/>
                <a:ln cap="flat" cmpd="sng" w="19050">
                  <a:solidFill>
                    <a:schemeClr val="lt2"/>
                  </a:solidFill>
                  <a:prstDash val="solid"/>
                  <a:round/>
                  <a:headEnd len="sm" w="sm" type="none"/>
                  <a:tailEnd len="sm" w="sm" type="none"/>
                </a:ln>
              </p:spPr>
            </p:cxnSp>
            <p:sp>
              <p:nvSpPr>
                <p:cNvPr id="2291" name="Google Shape;2291;p71"/>
                <p:cNvSpPr/>
                <p:nvPr/>
              </p:nvSpPr>
              <p:spPr>
                <a:xfrm>
                  <a:off x="845575" y="2563700"/>
                  <a:ext cx="92400" cy="924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2" name="Google Shape;2292;p71"/>
            <p:cNvGrpSpPr/>
            <p:nvPr/>
          </p:nvGrpSpPr>
          <p:grpSpPr>
            <a:xfrm>
              <a:off x="2506734" y="1053233"/>
              <a:ext cx="726265" cy="122886"/>
              <a:chOff x="6760035" y="3079475"/>
              <a:chExt cx="2396914" cy="411817"/>
            </a:xfrm>
          </p:grpSpPr>
          <p:sp>
            <p:nvSpPr>
              <p:cNvPr id="2293" name="Google Shape;2293;p71"/>
              <p:cNvSpPr/>
              <p:nvPr/>
            </p:nvSpPr>
            <p:spPr>
              <a:xfrm>
                <a:off x="6807650" y="3079475"/>
                <a:ext cx="2349300" cy="133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71"/>
              <p:cNvGrpSpPr/>
              <p:nvPr/>
            </p:nvGrpSpPr>
            <p:grpSpPr>
              <a:xfrm rot="10800000">
                <a:off x="6760035" y="3146292"/>
                <a:ext cx="92400" cy="345000"/>
                <a:chOff x="2070100" y="2563700"/>
                <a:chExt cx="92400" cy="345000"/>
              </a:xfrm>
            </p:grpSpPr>
            <p:cxnSp>
              <p:nvCxnSpPr>
                <p:cNvPr id="2295" name="Google Shape;2295;p71"/>
                <p:cNvCxnSpPr>
                  <a:stCxn id="2296" idx="4"/>
                  <a:endCxn id="2293" idx="1"/>
                </p:cNvCxnSpPr>
                <p:nvPr/>
              </p:nvCxnSpPr>
              <p:spPr>
                <a:xfrm flipH="1">
                  <a:off x="2114800" y="2656100"/>
                  <a:ext cx="1500" cy="252600"/>
                </a:xfrm>
                <a:prstGeom prst="straightConnector1">
                  <a:avLst/>
                </a:prstGeom>
                <a:noFill/>
                <a:ln cap="flat" cmpd="sng" w="19050">
                  <a:solidFill>
                    <a:schemeClr val="accent1"/>
                  </a:solidFill>
                  <a:prstDash val="solid"/>
                  <a:round/>
                  <a:headEnd len="sm" w="sm" type="none"/>
                  <a:tailEnd len="sm" w="sm" type="none"/>
                </a:ln>
              </p:spPr>
            </p:cxnSp>
            <p:sp>
              <p:nvSpPr>
                <p:cNvPr id="2296" name="Google Shape;2296;p71"/>
                <p:cNvSpPr/>
                <p:nvPr/>
              </p:nvSpPr>
              <p:spPr>
                <a:xfrm>
                  <a:off x="2070100" y="2563700"/>
                  <a:ext cx="92400" cy="9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97" name="Google Shape;2297;p71"/>
          <p:cNvGrpSpPr/>
          <p:nvPr/>
        </p:nvGrpSpPr>
        <p:grpSpPr>
          <a:xfrm>
            <a:off x="721175" y="1053226"/>
            <a:ext cx="1086848" cy="754219"/>
            <a:chOff x="724225" y="1019530"/>
            <a:chExt cx="1086848" cy="754219"/>
          </a:xfrm>
        </p:grpSpPr>
        <p:sp>
          <p:nvSpPr>
            <p:cNvPr id="2298" name="Google Shape;2298;p71"/>
            <p:cNvSpPr/>
            <p:nvPr/>
          </p:nvSpPr>
          <p:spPr>
            <a:xfrm>
              <a:off x="1733973" y="1019530"/>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99" name="Google Shape;2299;p71"/>
            <p:cNvSpPr/>
            <p:nvPr/>
          </p:nvSpPr>
          <p:spPr>
            <a:xfrm>
              <a:off x="1733973" y="121179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0" name="Google Shape;2300;p71"/>
            <p:cNvSpPr/>
            <p:nvPr/>
          </p:nvSpPr>
          <p:spPr>
            <a:xfrm>
              <a:off x="1733973" y="147094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1" name="Google Shape;2301;p71"/>
            <p:cNvSpPr/>
            <p:nvPr/>
          </p:nvSpPr>
          <p:spPr>
            <a:xfrm>
              <a:off x="1733973" y="169664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2" name="Google Shape;2302;p71"/>
            <p:cNvSpPr/>
            <p:nvPr/>
          </p:nvSpPr>
          <p:spPr>
            <a:xfrm>
              <a:off x="1244849" y="1571196"/>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3" name="Google Shape;2303;p71"/>
            <p:cNvSpPr/>
            <p:nvPr/>
          </p:nvSpPr>
          <p:spPr>
            <a:xfrm>
              <a:off x="1244850" y="1103061"/>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4" name="Google Shape;2304;p71"/>
            <p:cNvSpPr/>
            <p:nvPr/>
          </p:nvSpPr>
          <p:spPr>
            <a:xfrm>
              <a:off x="724225" y="1328956"/>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5" name="Google Shape;2305;p71"/>
            <p:cNvSpPr/>
            <p:nvPr/>
          </p:nvSpPr>
          <p:spPr>
            <a:xfrm rot="5400000">
              <a:off x="1663025" y="1039030"/>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6" name="Google Shape;2306;p71"/>
            <p:cNvSpPr/>
            <p:nvPr/>
          </p:nvSpPr>
          <p:spPr>
            <a:xfrm rot="5400000">
              <a:off x="1663025" y="1231291"/>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7" name="Google Shape;2307;p71"/>
            <p:cNvSpPr/>
            <p:nvPr/>
          </p:nvSpPr>
          <p:spPr>
            <a:xfrm rot="5400000">
              <a:off x="1663025" y="1490453"/>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8" name="Google Shape;2308;p71"/>
            <p:cNvSpPr/>
            <p:nvPr/>
          </p:nvSpPr>
          <p:spPr>
            <a:xfrm rot="5400000">
              <a:off x="1663025" y="1716149"/>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09" name="Google Shape;2309;p71"/>
            <p:cNvCxnSpPr>
              <a:stCxn id="2304" idx="6"/>
              <a:endCxn id="2310" idx="3"/>
            </p:cNvCxnSpPr>
            <p:nvPr/>
          </p:nvCxnSpPr>
          <p:spPr>
            <a:xfrm flipH="1" rot="10800000">
              <a:off x="858025" y="1154356"/>
              <a:ext cx="318000" cy="241500"/>
            </a:xfrm>
            <a:prstGeom prst="curvedConnector3">
              <a:avLst>
                <a:gd fmla="val 49976" name="adj1"/>
              </a:avLst>
            </a:prstGeom>
            <a:noFill/>
            <a:ln cap="flat" cmpd="sng" w="19050">
              <a:solidFill>
                <a:schemeClr val="dk2"/>
              </a:solidFill>
              <a:prstDash val="solid"/>
              <a:round/>
              <a:headEnd len="med" w="med" type="none"/>
              <a:tailEnd len="med" w="med" type="none"/>
            </a:ln>
          </p:spPr>
        </p:cxnSp>
        <p:cxnSp>
          <p:nvCxnSpPr>
            <p:cNvPr id="2311" name="Google Shape;2311;p71"/>
            <p:cNvCxnSpPr>
              <a:stCxn id="2304" idx="6"/>
              <a:endCxn id="2312" idx="3"/>
            </p:cNvCxnSpPr>
            <p:nvPr/>
          </p:nvCxnSpPr>
          <p:spPr>
            <a:xfrm>
              <a:off x="858025" y="1395856"/>
              <a:ext cx="318000" cy="226500"/>
            </a:xfrm>
            <a:prstGeom prst="curvedConnector3">
              <a:avLst>
                <a:gd fmla="val 49976" name="adj1"/>
              </a:avLst>
            </a:prstGeom>
            <a:noFill/>
            <a:ln cap="flat" cmpd="sng" w="19050">
              <a:solidFill>
                <a:schemeClr val="dk2"/>
              </a:solidFill>
              <a:prstDash val="solid"/>
              <a:round/>
              <a:headEnd len="med" w="med" type="none"/>
              <a:tailEnd len="med" w="med" type="none"/>
            </a:ln>
          </p:spPr>
        </p:cxnSp>
        <p:sp>
          <p:nvSpPr>
            <p:cNvPr id="2312" name="Google Shape;2312;p71"/>
            <p:cNvSpPr/>
            <p:nvPr/>
          </p:nvSpPr>
          <p:spPr>
            <a:xfrm rot="5400000">
              <a:off x="1172875" y="1603296"/>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10" name="Google Shape;2310;p71"/>
            <p:cNvSpPr/>
            <p:nvPr/>
          </p:nvSpPr>
          <p:spPr>
            <a:xfrm rot="5400000">
              <a:off x="1172875" y="1135162"/>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13" name="Google Shape;2313;p71"/>
            <p:cNvCxnSpPr>
              <a:stCxn id="2303" idx="6"/>
              <a:endCxn id="2305" idx="3"/>
            </p:cNvCxnSpPr>
            <p:nvPr/>
          </p:nvCxnSpPr>
          <p:spPr>
            <a:xfrm flipH="1" rot="10800000">
              <a:off x="1347150" y="1058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2314" name="Google Shape;2314;p71"/>
            <p:cNvCxnSpPr>
              <a:stCxn id="2303" idx="6"/>
              <a:endCxn id="2306" idx="3"/>
            </p:cNvCxnSpPr>
            <p:nvPr/>
          </p:nvCxnSpPr>
          <p:spPr>
            <a:xfrm>
              <a:off x="1347150" y="1154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2315" name="Google Shape;2315;p71"/>
            <p:cNvCxnSpPr>
              <a:stCxn id="2302" idx="6"/>
              <a:endCxn id="2307" idx="3"/>
            </p:cNvCxnSpPr>
            <p:nvPr/>
          </p:nvCxnSpPr>
          <p:spPr>
            <a:xfrm flipH="1" rot="10800000">
              <a:off x="1347149" y="15095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2316" name="Google Shape;2316;p71"/>
            <p:cNvCxnSpPr>
              <a:stCxn id="2302" idx="6"/>
              <a:endCxn id="2308" idx="3"/>
            </p:cNvCxnSpPr>
            <p:nvPr/>
          </p:nvCxnSpPr>
          <p:spPr>
            <a:xfrm>
              <a:off x="1347149" y="16223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grpSp>
      <p:grpSp>
        <p:nvGrpSpPr>
          <p:cNvPr id="2317" name="Google Shape;2317;p71"/>
          <p:cNvGrpSpPr/>
          <p:nvPr/>
        </p:nvGrpSpPr>
        <p:grpSpPr>
          <a:xfrm>
            <a:off x="2140050" y="1054267"/>
            <a:ext cx="1086848" cy="752138"/>
            <a:chOff x="2143100" y="1328013"/>
            <a:chExt cx="1086848" cy="752138"/>
          </a:xfrm>
        </p:grpSpPr>
        <p:sp>
          <p:nvSpPr>
            <p:cNvPr id="2318" name="Google Shape;2318;p71"/>
            <p:cNvSpPr/>
            <p:nvPr/>
          </p:nvSpPr>
          <p:spPr>
            <a:xfrm>
              <a:off x="3152848" y="134061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19" name="Google Shape;2319;p71"/>
            <p:cNvSpPr/>
            <p:nvPr/>
          </p:nvSpPr>
          <p:spPr>
            <a:xfrm>
              <a:off x="3152848" y="155722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0" name="Google Shape;2320;p71"/>
            <p:cNvSpPr/>
            <p:nvPr/>
          </p:nvSpPr>
          <p:spPr>
            <a:xfrm>
              <a:off x="3152848" y="177382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1" name="Google Shape;2321;p71"/>
            <p:cNvSpPr/>
            <p:nvPr/>
          </p:nvSpPr>
          <p:spPr>
            <a:xfrm>
              <a:off x="3152848" y="1990438"/>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2" name="Google Shape;2322;p71"/>
            <p:cNvSpPr/>
            <p:nvPr/>
          </p:nvSpPr>
          <p:spPr>
            <a:xfrm>
              <a:off x="2477249" y="19778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3" name="Google Shape;2323;p71"/>
            <p:cNvSpPr/>
            <p:nvPr/>
          </p:nvSpPr>
          <p:spPr>
            <a:xfrm>
              <a:off x="2477250" y="132801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4" name="Google Shape;2324;p71"/>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2143100" y="1641919"/>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26" name="Google Shape;2326;p71"/>
            <p:cNvCxnSpPr>
              <a:stCxn id="2325" idx="0"/>
              <a:endCxn id="2323" idx="2"/>
            </p:cNvCxnSpPr>
            <p:nvPr/>
          </p:nvCxnSpPr>
          <p:spPr>
            <a:xfrm rot="-5400000">
              <a:off x="2212250" y="1376869"/>
              <a:ext cx="262800" cy="267300"/>
            </a:xfrm>
            <a:prstGeom prst="bentConnector2">
              <a:avLst/>
            </a:prstGeom>
            <a:noFill/>
            <a:ln cap="flat" cmpd="sng" w="19050">
              <a:solidFill>
                <a:schemeClr val="dk2"/>
              </a:solidFill>
              <a:prstDash val="solid"/>
              <a:round/>
              <a:headEnd len="med" w="med" type="none"/>
              <a:tailEnd len="med" w="med" type="none"/>
            </a:ln>
          </p:spPr>
        </p:cxnSp>
        <p:cxnSp>
          <p:nvCxnSpPr>
            <p:cNvPr id="2327" name="Google Shape;2327;p71"/>
            <p:cNvCxnSpPr>
              <a:stCxn id="2325" idx="4"/>
              <a:endCxn id="2322" idx="2"/>
            </p:cNvCxnSpPr>
            <p:nvPr/>
          </p:nvCxnSpPr>
          <p:spPr>
            <a:xfrm flipH="1" rot="-5400000">
              <a:off x="2217050" y="1768669"/>
              <a:ext cx="253200" cy="267300"/>
            </a:xfrm>
            <a:prstGeom prst="bentConnector2">
              <a:avLst/>
            </a:prstGeom>
            <a:noFill/>
            <a:ln cap="flat" cmpd="sng" w="19050">
              <a:solidFill>
                <a:schemeClr val="dk2"/>
              </a:solidFill>
              <a:prstDash val="solid"/>
              <a:round/>
              <a:headEnd len="med" w="med" type="none"/>
              <a:tailEnd len="med" w="med" type="none"/>
            </a:ln>
          </p:spPr>
        </p:cxnSp>
        <p:cxnSp>
          <p:nvCxnSpPr>
            <p:cNvPr id="2328" name="Google Shape;2328;p71"/>
            <p:cNvCxnSpPr>
              <a:stCxn id="2322" idx="6"/>
              <a:endCxn id="2321" idx="2"/>
            </p:cNvCxnSpPr>
            <p:nvPr/>
          </p:nvCxnSpPr>
          <p:spPr>
            <a:xfrm>
              <a:off x="2579549" y="2029000"/>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2329" name="Google Shape;2329;p71"/>
            <p:cNvCxnSpPr>
              <a:stCxn id="2322" idx="6"/>
              <a:endCxn id="2320" idx="2"/>
            </p:cNvCxnSpPr>
            <p:nvPr/>
          </p:nvCxnSpPr>
          <p:spPr>
            <a:xfrm flipH="1" rot="10800000">
              <a:off x="2579549" y="1812400"/>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2330" name="Google Shape;2330;p71"/>
            <p:cNvCxnSpPr>
              <a:stCxn id="2323" idx="6"/>
              <a:endCxn id="2319" idx="2"/>
            </p:cNvCxnSpPr>
            <p:nvPr/>
          </p:nvCxnSpPr>
          <p:spPr>
            <a:xfrm>
              <a:off x="2579550" y="1379163"/>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2331" name="Google Shape;2331;p71"/>
            <p:cNvCxnSpPr>
              <a:stCxn id="2323" idx="6"/>
              <a:endCxn id="2318" idx="2"/>
            </p:cNvCxnSpPr>
            <p:nvPr/>
          </p:nvCxnSpPr>
          <p:spPr>
            <a:xfrm>
              <a:off x="2579550" y="1379163"/>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grpSp>
      <p:grpSp>
        <p:nvGrpSpPr>
          <p:cNvPr id="2332" name="Google Shape;2332;p71"/>
          <p:cNvGrpSpPr/>
          <p:nvPr/>
        </p:nvGrpSpPr>
        <p:grpSpPr>
          <a:xfrm>
            <a:off x="3448271" y="1051252"/>
            <a:ext cx="1572470" cy="758168"/>
            <a:chOff x="3406121" y="972084"/>
            <a:chExt cx="1572470" cy="758168"/>
          </a:xfrm>
        </p:grpSpPr>
        <p:grpSp>
          <p:nvGrpSpPr>
            <p:cNvPr id="2333" name="Google Shape;2333;p71"/>
            <p:cNvGrpSpPr/>
            <p:nvPr/>
          </p:nvGrpSpPr>
          <p:grpSpPr>
            <a:xfrm>
              <a:off x="3406121" y="972084"/>
              <a:ext cx="408247" cy="496945"/>
              <a:chOff x="3406121" y="1290134"/>
              <a:chExt cx="408247" cy="496945"/>
            </a:xfrm>
          </p:grpSpPr>
          <p:cxnSp>
            <p:nvCxnSpPr>
              <p:cNvPr id="2334" name="Google Shape;2334;p71"/>
              <p:cNvCxnSpPr>
                <a:stCxn id="2335" idx="6"/>
                <a:endCxn id="2336" idx="2"/>
              </p:cNvCxnSpPr>
              <p:nvPr/>
            </p:nvCxnSpPr>
            <p:spPr>
              <a:xfrm>
                <a:off x="3607721" y="1686278"/>
                <a:ext cx="185700" cy="0"/>
              </a:xfrm>
              <a:prstGeom prst="straightConnector1">
                <a:avLst/>
              </a:prstGeom>
              <a:noFill/>
              <a:ln cap="flat" cmpd="sng" w="19050">
                <a:solidFill>
                  <a:schemeClr val="lt1"/>
                </a:solidFill>
                <a:prstDash val="solid"/>
                <a:round/>
                <a:headEnd len="med" w="med" type="none"/>
                <a:tailEnd len="med" w="med" type="none"/>
              </a:ln>
            </p:spPr>
          </p:cxnSp>
          <p:cxnSp>
            <p:nvCxnSpPr>
              <p:cNvPr id="2337" name="Google Shape;2337;p71"/>
              <p:cNvCxnSpPr>
                <a:stCxn id="2335" idx="0"/>
                <a:endCxn id="2338" idx="1"/>
              </p:cNvCxnSpPr>
              <p:nvPr/>
            </p:nvCxnSpPr>
            <p:spPr>
              <a:xfrm rot="10800000">
                <a:off x="3506921" y="1343678"/>
                <a:ext cx="0" cy="241800"/>
              </a:xfrm>
              <a:prstGeom prst="straightConnector1">
                <a:avLst/>
              </a:prstGeom>
              <a:noFill/>
              <a:ln cap="flat" cmpd="sng" w="19050">
                <a:solidFill>
                  <a:schemeClr val="lt1"/>
                </a:solidFill>
                <a:prstDash val="solid"/>
                <a:round/>
                <a:headEnd len="med" w="med" type="none"/>
                <a:tailEnd len="med" w="med" type="none"/>
              </a:ln>
            </p:spPr>
          </p:cxnSp>
          <p:sp>
            <p:nvSpPr>
              <p:cNvPr id="2338" name="Google Shape;2338;p71"/>
              <p:cNvSpPr/>
              <p:nvPr/>
            </p:nvSpPr>
            <p:spPr>
              <a:xfrm>
                <a:off x="3506869" y="1290134"/>
                <a:ext cx="307500" cy="107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3406121" y="1585478"/>
                <a:ext cx="201600" cy="20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39" name="Google Shape;2339;p71"/>
            <p:cNvCxnSpPr>
              <a:stCxn id="2340" idx="1"/>
              <a:endCxn id="2341" idx="4"/>
            </p:cNvCxnSpPr>
            <p:nvPr/>
          </p:nvCxnSpPr>
          <p:spPr>
            <a:xfrm rot="10800000">
              <a:off x="4668929" y="1468927"/>
              <a:ext cx="0" cy="191400"/>
            </a:xfrm>
            <a:prstGeom prst="straightConnector1">
              <a:avLst/>
            </a:prstGeom>
            <a:noFill/>
            <a:ln cap="flat" cmpd="sng" w="19050">
              <a:solidFill>
                <a:schemeClr val="accent1"/>
              </a:solidFill>
              <a:prstDash val="solid"/>
              <a:round/>
              <a:headEnd len="med" w="med" type="none"/>
              <a:tailEnd len="med" w="med" type="none"/>
            </a:ln>
          </p:spPr>
        </p:cxnSp>
        <p:grpSp>
          <p:nvGrpSpPr>
            <p:cNvPr id="2342" name="Google Shape;2342;p71"/>
            <p:cNvGrpSpPr/>
            <p:nvPr/>
          </p:nvGrpSpPr>
          <p:grpSpPr>
            <a:xfrm>
              <a:off x="3793478" y="1267428"/>
              <a:ext cx="408275" cy="462823"/>
              <a:chOff x="3793478" y="1585478"/>
              <a:chExt cx="408275" cy="462823"/>
            </a:xfrm>
          </p:grpSpPr>
          <p:cxnSp>
            <p:nvCxnSpPr>
              <p:cNvPr id="2343" name="Google Shape;2343;p71"/>
              <p:cNvCxnSpPr>
                <a:stCxn id="2344" idx="1"/>
                <a:endCxn id="2336" idx="4"/>
              </p:cNvCxnSpPr>
              <p:nvPr/>
            </p:nvCxnSpPr>
            <p:spPr>
              <a:xfrm rot="10800000">
                <a:off x="3894253" y="1787152"/>
                <a:ext cx="0" cy="2076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71"/>
              <p:cNvSpPr/>
              <p:nvPr/>
            </p:nvSpPr>
            <p:spPr>
              <a:xfrm>
                <a:off x="3894253" y="1941202"/>
                <a:ext cx="307500" cy="107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3793478" y="1585478"/>
                <a:ext cx="201600" cy="2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71"/>
              <p:cNvCxnSpPr>
                <a:stCxn id="2336" idx="6"/>
                <a:endCxn id="2346" idx="2"/>
              </p:cNvCxnSpPr>
              <p:nvPr/>
            </p:nvCxnSpPr>
            <p:spPr>
              <a:xfrm>
                <a:off x="3995078" y="1686278"/>
                <a:ext cx="185700" cy="600"/>
              </a:xfrm>
              <a:prstGeom prst="bentConnector3">
                <a:avLst>
                  <a:gd fmla="val 50015" name="adj1"/>
                </a:avLst>
              </a:prstGeom>
              <a:noFill/>
              <a:ln cap="flat" cmpd="sng" w="19050">
                <a:solidFill>
                  <a:schemeClr val="dk2"/>
                </a:solidFill>
                <a:prstDash val="solid"/>
                <a:round/>
                <a:headEnd len="med" w="med" type="none"/>
                <a:tailEnd len="med" w="med" type="none"/>
              </a:ln>
            </p:spPr>
          </p:cxnSp>
        </p:grpSp>
        <p:grpSp>
          <p:nvGrpSpPr>
            <p:cNvPr id="2347" name="Google Shape;2347;p71"/>
            <p:cNvGrpSpPr/>
            <p:nvPr/>
          </p:nvGrpSpPr>
          <p:grpSpPr>
            <a:xfrm>
              <a:off x="4180835" y="972084"/>
              <a:ext cx="408283" cy="496945"/>
              <a:chOff x="4180835" y="1290134"/>
              <a:chExt cx="408283" cy="496945"/>
            </a:xfrm>
          </p:grpSpPr>
          <p:cxnSp>
            <p:nvCxnSpPr>
              <p:cNvPr id="2348" name="Google Shape;2348;p71"/>
              <p:cNvCxnSpPr>
                <a:stCxn id="2346" idx="0"/>
                <a:endCxn id="2349" idx="1"/>
              </p:cNvCxnSpPr>
              <p:nvPr/>
            </p:nvCxnSpPr>
            <p:spPr>
              <a:xfrm rot="10800000">
                <a:off x="4281635" y="1343678"/>
                <a:ext cx="0" cy="241800"/>
              </a:xfrm>
              <a:prstGeom prst="straightConnector1">
                <a:avLst/>
              </a:prstGeom>
              <a:noFill/>
              <a:ln cap="flat" cmpd="sng" w="19050">
                <a:solidFill>
                  <a:schemeClr val="lt2"/>
                </a:solidFill>
                <a:prstDash val="solid"/>
                <a:round/>
                <a:headEnd len="med" w="med" type="none"/>
                <a:tailEnd len="med" w="med" type="none"/>
              </a:ln>
            </p:spPr>
          </p:cxnSp>
          <p:sp>
            <p:nvSpPr>
              <p:cNvPr id="2349" name="Google Shape;2349;p71"/>
              <p:cNvSpPr/>
              <p:nvPr/>
            </p:nvSpPr>
            <p:spPr>
              <a:xfrm>
                <a:off x="4281617" y="1290134"/>
                <a:ext cx="307500" cy="107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180835" y="1585478"/>
                <a:ext cx="201600" cy="2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0" name="Google Shape;2350;p71"/>
              <p:cNvCxnSpPr>
                <a:stCxn id="2346" idx="6"/>
                <a:endCxn id="2341" idx="2"/>
              </p:cNvCxnSpPr>
              <p:nvPr/>
            </p:nvCxnSpPr>
            <p:spPr>
              <a:xfrm>
                <a:off x="4382435" y="1686278"/>
                <a:ext cx="185700" cy="0"/>
              </a:xfrm>
              <a:prstGeom prst="straightConnector1">
                <a:avLst/>
              </a:prstGeom>
              <a:noFill/>
              <a:ln cap="flat" cmpd="sng" w="19050">
                <a:solidFill>
                  <a:schemeClr val="lt2"/>
                </a:solidFill>
                <a:prstDash val="solid"/>
                <a:round/>
                <a:headEnd len="med" w="med" type="none"/>
                <a:tailEnd len="med" w="med" type="none"/>
              </a:ln>
            </p:spPr>
          </p:cxnSp>
        </p:grpSp>
        <p:grpSp>
          <p:nvGrpSpPr>
            <p:cNvPr id="2351" name="Google Shape;2351;p71"/>
            <p:cNvGrpSpPr/>
            <p:nvPr/>
          </p:nvGrpSpPr>
          <p:grpSpPr>
            <a:xfrm>
              <a:off x="4568191" y="1267428"/>
              <a:ext cx="410400" cy="446448"/>
              <a:chOff x="4568191" y="1585478"/>
              <a:chExt cx="410400" cy="446448"/>
            </a:xfrm>
          </p:grpSpPr>
          <p:sp>
            <p:nvSpPr>
              <p:cNvPr id="2340" name="Google Shape;2340;p71"/>
              <p:cNvSpPr/>
              <p:nvPr/>
            </p:nvSpPr>
            <p:spPr>
              <a:xfrm>
                <a:off x="4668929" y="1924827"/>
                <a:ext cx="307500" cy="107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568191" y="1585478"/>
                <a:ext cx="201600" cy="201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2" name="Google Shape;2352;p71"/>
              <p:cNvCxnSpPr>
                <a:stCxn id="2341" idx="6"/>
              </p:cNvCxnSpPr>
              <p:nvPr/>
            </p:nvCxnSpPr>
            <p:spPr>
              <a:xfrm>
                <a:off x="4769791" y="1686278"/>
                <a:ext cx="208800" cy="0"/>
              </a:xfrm>
              <a:prstGeom prst="straightConnector1">
                <a:avLst/>
              </a:prstGeom>
              <a:noFill/>
              <a:ln cap="flat" cmpd="sng" w="19050">
                <a:solidFill>
                  <a:schemeClr val="accent1"/>
                </a:solidFill>
                <a:prstDash val="solid"/>
                <a:round/>
                <a:headEnd len="med" w="med" type="none"/>
                <a:tailEnd len="med" w="med" type="triangle"/>
              </a:ln>
            </p:spPr>
          </p:cxnSp>
        </p:grpSp>
      </p:grpSp>
      <p:grpSp>
        <p:nvGrpSpPr>
          <p:cNvPr id="2353" name="Google Shape;2353;p71"/>
          <p:cNvGrpSpPr/>
          <p:nvPr/>
        </p:nvGrpSpPr>
        <p:grpSpPr>
          <a:xfrm>
            <a:off x="6848925" y="563127"/>
            <a:ext cx="1581844" cy="380835"/>
            <a:chOff x="6848925" y="1387771"/>
            <a:chExt cx="1581844" cy="380835"/>
          </a:xfrm>
        </p:grpSpPr>
        <p:sp>
          <p:nvSpPr>
            <p:cNvPr id="2354" name="Google Shape;2354;p71"/>
            <p:cNvSpPr/>
            <p:nvPr/>
          </p:nvSpPr>
          <p:spPr>
            <a:xfrm>
              <a:off x="6848925" y="1387771"/>
              <a:ext cx="267600" cy="231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5" name="Google Shape;2355;p71"/>
            <p:cNvSpPr/>
            <p:nvPr/>
          </p:nvSpPr>
          <p:spPr>
            <a:xfrm>
              <a:off x="7177486" y="1536707"/>
              <a:ext cx="267600" cy="231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56" name="Google Shape;2356;p71"/>
            <p:cNvCxnSpPr>
              <a:stCxn id="2354" idx="0"/>
              <a:endCxn id="2355" idx="3"/>
            </p:cNvCxnSpPr>
            <p:nvPr/>
          </p:nvCxnSpPr>
          <p:spPr>
            <a:xfrm>
              <a:off x="7116525" y="1503721"/>
              <a:ext cx="60900" cy="148800"/>
            </a:xfrm>
            <a:prstGeom prst="bentConnector3">
              <a:avLst>
                <a:gd fmla="val 50050" name="adj1"/>
              </a:avLst>
            </a:prstGeom>
            <a:noFill/>
            <a:ln cap="flat" cmpd="sng" w="19050">
              <a:solidFill>
                <a:schemeClr val="lt1"/>
              </a:solidFill>
              <a:prstDash val="solid"/>
              <a:round/>
              <a:headEnd len="med" w="med" type="none"/>
              <a:tailEnd len="med" w="med" type="none"/>
            </a:ln>
          </p:spPr>
        </p:cxnSp>
        <p:sp>
          <p:nvSpPr>
            <p:cNvPr id="2357" name="Google Shape;2357;p71"/>
            <p:cNvSpPr/>
            <p:nvPr/>
          </p:nvSpPr>
          <p:spPr>
            <a:xfrm>
              <a:off x="7506047" y="1387771"/>
              <a:ext cx="267600" cy="231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8" name="Google Shape;2358;p71"/>
            <p:cNvSpPr/>
            <p:nvPr/>
          </p:nvSpPr>
          <p:spPr>
            <a:xfrm>
              <a:off x="8163169" y="1387771"/>
              <a:ext cx="267600" cy="231900"/>
            </a:xfrm>
            <a:prstGeom prst="hexagon">
              <a:avLst>
                <a:gd fmla="val 25000" name="adj"/>
                <a:gd fmla="val 115470"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9" name="Google Shape;2359;p71"/>
            <p:cNvSpPr/>
            <p:nvPr/>
          </p:nvSpPr>
          <p:spPr>
            <a:xfrm>
              <a:off x="7834608" y="1536707"/>
              <a:ext cx="267600" cy="231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60" name="Google Shape;2360;p71"/>
            <p:cNvCxnSpPr>
              <a:stCxn id="2355" idx="0"/>
              <a:endCxn id="2357" idx="3"/>
            </p:cNvCxnSpPr>
            <p:nvPr/>
          </p:nvCxnSpPr>
          <p:spPr>
            <a:xfrm flipH="1" rot="10800000">
              <a:off x="7445086" y="1503857"/>
              <a:ext cx="60900" cy="148800"/>
            </a:xfrm>
            <a:prstGeom prst="bentConnector3">
              <a:avLst>
                <a:gd fmla="val 50050" name="adj1"/>
              </a:avLst>
            </a:prstGeom>
            <a:noFill/>
            <a:ln cap="flat" cmpd="sng" w="19050">
              <a:solidFill>
                <a:schemeClr val="dk2"/>
              </a:solidFill>
              <a:prstDash val="solid"/>
              <a:round/>
              <a:headEnd len="med" w="med" type="none"/>
              <a:tailEnd len="med" w="med" type="none"/>
            </a:ln>
          </p:spPr>
        </p:cxnSp>
        <p:cxnSp>
          <p:nvCxnSpPr>
            <p:cNvPr id="2361" name="Google Shape;2361;p71"/>
            <p:cNvCxnSpPr>
              <a:stCxn id="2357" idx="0"/>
              <a:endCxn id="2359" idx="3"/>
            </p:cNvCxnSpPr>
            <p:nvPr/>
          </p:nvCxnSpPr>
          <p:spPr>
            <a:xfrm>
              <a:off x="7773647" y="1503721"/>
              <a:ext cx="60900" cy="148800"/>
            </a:xfrm>
            <a:prstGeom prst="bentConnector3">
              <a:avLst>
                <a:gd fmla="val 50050" name="adj1"/>
              </a:avLst>
            </a:prstGeom>
            <a:noFill/>
            <a:ln cap="flat" cmpd="sng" w="19050">
              <a:solidFill>
                <a:schemeClr val="lt2"/>
              </a:solidFill>
              <a:prstDash val="solid"/>
              <a:round/>
              <a:headEnd len="med" w="med" type="none"/>
              <a:tailEnd len="med" w="med" type="none"/>
            </a:ln>
          </p:spPr>
        </p:cxnSp>
        <p:cxnSp>
          <p:nvCxnSpPr>
            <p:cNvPr id="2362" name="Google Shape;2362;p71"/>
            <p:cNvCxnSpPr>
              <a:stCxn id="2359" idx="0"/>
              <a:endCxn id="2358" idx="3"/>
            </p:cNvCxnSpPr>
            <p:nvPr/>
          </p:nvCxnSpPr>
          <p:spPr>
            <a:xfrm flipH="1" rot="10800000">
              <a:off x="8102208" y="1503857"/>
              <a:ext cx="60900" cy="148800"/>
            </a:xfrm>
            <a:prstGeom prst="bentConnector3">
              <a:avLst>
                <a:gd fmla="val 50050" name="adj1"/>
              </a:avLst>
            </a:prstGeom>
            <a:noFill/>
            <a:ln cap="flat" cmpd="sng" w="19050">
              <a:solidFill>
                <a:schemeClr val="accent1"/>
              </a:solidFill>
              <a:prstDash val="solid"/>
              <a:round/>
              <a:headEnd len="med" w="med" type="none"/>
              <a:tailEnd len="med" w="med" type="none"/>
            </a:ln>
          </p:spPr>
        </p:cxnSp>
      </p:grpSp>
      <p:grpSp>
        <p:nvGrpSpPr>
          <p:cNvPr id="2363" name="Google Shape;2363;p71"/>
          <p:cNvGrpSpPr/>
          <p:nvPr/>
        </p:nvGrpSpPr>
        <p:grpSpPr>
          <a:xfrm>
            <a:off x="3465691" y="2116927"/>
            <a:ext cx="1572426" cy="1468410"/>
            <a:chOff x="2219300" y="2070193"/>
            <a:chExt cx="1009000" cy="942255"/>
          </a:xfrm>
        </p:grpSpPr>
        <p:sp>
          <p:nvSpPr>
            <p:cNvPr id="2364" name="Google Shape;2364;p71"/>
            <p:cNvSpPr/>
            <p:nvPr/>
          </p:nvSpPr>
          <p:spPr>
            <a:xfrm>
              <a:off x="2476897" y="2448592"/>
              <a:ext cx="493800" cy="212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5" name="Google Shape;2365;p71"/>
            <p:cNvSpPr/>
            <p:nvPr/>
          </p:nvSpPr>
          <p:spPr>
            <a:xfrm>
              <a:off x="22193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6" name="Google Shape;2366;p71"/>
            <p:cNvSpPr/>
            <p:nvPr/>
          </p:nvSpPr>
          <p:spPr>
            <a:xfrm>
              <a:off x="260785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7" name="Google Shape;2367;p71"/>
            <p:cNvSpPr/>
            <p:nvPr/>
          </p:nvSpPr>
          <p:spPr>
            <a:xfrm>
              <a:off x="29964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8" name="Google Shape;2368;p71"/>
            <p:cNvSpPr/>
            <p:nvPr/>
          </p:nvSpPr>
          <p:spPr>
            <a:xfrm>
              <a:off x="22193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9" name="Google Shape;2369;p71"/>
            <p:cNvSpPr/>
            <p:nvPr/>
          </p:nvSpPr>
          <p:spPr>
            <a:xfrm>
              <a:off x="260785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70" name="Google Shape;2370;p71"/>
            <p:cNvSpPr/>
            <p:nvPr/>
          </p:nvSpPr>
          <p:spPr>
            <a:xfrm>
              <a:off x="29964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371" name="Google Shape;2371;p71"/>
            <p:cNvCxnSpPr>
              <a:stCxn id="2368" idx="0"/>
              <a:endCxn id="2364" idx="2"/>
            </p:cNvCxnSpPr>
            <p:nvPr/>
          </p:nvCxnSpPr>
          <p:spPr>
            <a:xfrm rot="-5400000">
              <a:off x="24696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2372" name="Google Shape;2372;p71"/>
            <p:cNvCxnSpPr>
              <a:stCxn id="2369" idx="0"/>
              <a:endCxn id="2364" idx="2"/>
            </p:cNvCxnSpPr>
            <p:nvPr/>
          </p:nvCxnSpPr>
          <p:spPr>
            <a:xfrm rot="-5400000">
              <a:off x="2664100" y="2720547"/>
              <a:ext cx="119700" cy="3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2373" name="Google Shape;2373;p71"/>
            <p:cNvCxnSpPr>
              <a:stCxn id="2370" idx="0"/>
              <a:endCxn id="2364" idx="2"/>
            </p:cNvCxnSpPr>
            <p:nvPr/>
          </p:nvCxnSpPr>
          <p:spPr>
            <a:xfrm flipH="1" rot="5400000">
              <a:off x="28582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2374" name="Google Shape;2374;p71"/>
            <p:cNvCxnSpPr>
              <a:stCxn id="2365" idx="2"/>
              <a:endCxn id="2364" idx="0"/>
            </p:cNvCxnSpPr>
            <p:nvPr/>
          </p:nvCxnSpPr>
          <p:spPr>
            <a:xfrm flipH="1" rot="-5400000">
              <a:off x="24563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2375" name="Google Shape;2375;p71"/>
            <p:cNvCxnSpPr>
              <a:stCxn id="2366" idx="2"/>
              <a:endCxn id="2364" idx="0"/>
            </p:cNvCxnSpPr>
            <p:nvPr/>
          </p:nvCxnSpPr>
          <p:spPr>
            <a:xfrm flipH="1" rot="-5400000">
              <a:off x="2650750" y="2375143"/>
              <a:ext cx="146400" cy="3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2376" name="Google Shape;2376;p71"/>
            <p:cNvCxnSpPr>
              <a:stCxn id="2367" idx="2"/>
              <a:endCxn id="2364" idx="0"/>
            </p:cNvCxnSpPr>
            <p:nvPr/>
          </p:nvCxnSpPr>
          <p:spPr>
            <a:xfrm rot="5400000">
              <a:off x="28449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grpSp>
      <p:grpSp>
        <p:nvGrpSpPr>
          <p:cNvPr id="2377" name="Google Shape;2377;p71"/>
          <p:cNvGrpSpPr/>
          <p:nvPr/>
        </p:nvGrpSpPr>
        <p:grpSpPr>
          <a:xfrm>
            <a:off x="6833476" y="2793506"/>
            <a:ext cx="1592486" cy="250093"/>
            <a:chOff x="6833476" y="2830651"/>
            <a:chExt cx="1592486" cy="250093"/>
          </a:xfrm>
        </p:grpSpPr>
        <p:sp>
          <p:nvSpPr>
            <p:cNvPr id="2378" name="Google Shape;2378;p71"/>
            <p:cNvSpPr/>
            <p:nvPr/>
          </p:nvSpPr>
          <p:spPr>
            <a:xfrm>
              <a:off x="6833476" y="2830651"/>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7306243" y="2906744"/>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7779343" y="2830651"/>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8252262" y="2906851"/>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71"/>
            <p:cNvCxnSpPr>
              <a:stCxn id="2378" idx="6"/>
              <a:endCxn id="2379" idx="2"/>
            </p:cNvCxnSpPr>
            <p:nvPr/>
          </p:nvCxnSpPr>
          <p:spPr>
            <a:xfrm>
              <a:off x="7007176" y="2917501"/>
              <a:ext cx="299100" cy="76200"/>
            </a:xfrm>
            <a:prstGeom prst="curvedConnector3">
              <a:avLst>
                <a:gd fmla="val 49994" name="adj1"/>
              </a:avLst>
            </a:prstGeom>
            <a:noFill/>
            <a:ln cap="flat" cmpd="sng" w="19050">
              <a:solidFill>
                <a:schemeClr val="lt1"/>
              </a:solidFill>
              <a:prstDash val="solid"/>
              <a:round/>
              <a:headEnd len="med" w="med" type="none"/>
              <a:tailEnd len="med" w="med" type="none"/>
            </a:ln>
          </p:spPr>
        </p:cxnSp>
        <p:cxnSp>
          <p:nvCxnSpPr>
            <p:cNvPr id="2383" name="Google Shape;2383;p71"/>
            <p:cNvCxnSpPr>
              <a:stCxn id="2379" idx="6"/>
              <a:endCxn id="2380" idx="2"/>
            </p:cNvCxnSpPr>
            <p:nvPr/>
          </p:nvCxnSpPr>
          <p:spPr>
            <a:xfrm flipH="1" rot="10800000">
              <a:off x="7480243" y="2917544"/>
              <a:ext cx="299100" cy="762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2384" name="Google Shape;2384;p71"/>
            <p:cNvCxnSpPr>
              <a:stCxn id="2380" idx="6"/>
              <a:endCxn id="2381" idx="2"/>
            </p:cNvCxnSpPr>
            <p:nvPr/>
          </p:nvCxnSpPr>
          <p:spPr>
            <a:xfrm>
              <a:off x="7953043" y="2917501"/>
              <a:ext cx="299100" cy="76200"/>
            </a:xfrm>
            <a:prstGeom prst="curvedConnector3">
              <a:avLst>
                <a:gd fmla="val 50020" name="adj1"/>
              </a:avLst>
            </a:prstGeom>
            <a:noFill/>
            <a:ln cap="flat" cmpd="sng" w="19050">
              <a:solidFill>
                <a:schemeClr val="lt2"/>
              </a:solidFill>
              <a:prstDash val="solid"/>
              <a:round/>
              <a:headEnd len="med" w="med" type="none"/>
              <a:tailEnd len="med" w="med" type="none"/>
            </a:ln>
          </p:spPr>
        </p:cxnSp>
      </p:grpSp>
      <p:grpSp>
        <p:nvGrpSpPr>
          <p:cNvPr id="2385" name="Google Shape;2385;p71"/>
          <p:cNvGrpSpPr/>
          <p:nvPr/>
        </p:nvGrpSpPr>
        <p:grpSpPr>
          <a:xfrm>
            <a:off x="722334" y="2116997"/>
            <a:ext cx="2507630" cy="1468266"/>
            <a:chOff x="722459" y="2026426"/>
            <a:chExt cx="2507630" cy="1468266"/>
          </a:xfrm>
        </p:grpSpPr>
        <p:sp>
          <p:nvSpPr>
            <p:cNvPr id="2386" name="Google Shape;2386;p71"/>
            <p:cNvSpPr/>
            <p:nvPr/>
          </p:nvSpPr>
          <p:spPr>
            <a:xfrm>
              <a:off x="1610539" y="2397143"/>
              <a:ext cx="726600" cy="726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2387" name="Google Shape;2387;p71"/>
            <p:cNvGrpSpPr/>
            <p:nvPr/>
          </p:nvGrpSpPr>
          <p:grpSpPr>
            <a:xfrm>
              <a:off x="1729857" y="2506271"/>
              <a:ext cx="488119" cy="508407"/>
              <a:chOff x="-165066" y="3843615"/>
              <a:chExt cx="221259" cy="230455"/>
            </a:xfrm>
          </p:grpSpPr>
          <p:sp>
            <p:nvSpPr>
              <p:cNvPr id="2388" name="Google Shape;2388;p7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8" name="Google Shape;2408;p71"/>
            <p:cNvSpPr/>
            <p:nvPr/>
          </p:nvSpPr>
          <p:spPr>
            <a:xfrm>
              <a:off x="1233059" y="2026426"/>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09" name="Google Shape;2409;p71"/>
            <p:cNvSpPr/>
            <p:nvPr/>
          </p:nvSpPr>
          <p:spPr>
            <a:xfrm>
              <a:off x="1176682" y="3209693"/>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10" name="Google Shape;2410;p71"/>
            <p:cNvSpPr/>
            <p:nvPr/>
          </p:nvSpPr>
          <p:spPr>
            <a:xfrm>
              <a:off x="894422"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11" name="Google Shape;2411;p71"/>
            <p:cNvSpPr/>
            <p:nvPr/>
          </p:nvSpPr>
          <p:spPr>
            <a:xfrm>
              <a:off x="894422"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12" name="Google Shape;2412;p71"/>
            <p:cNvSpPr/>
            <p:nvPr/>
          </p:nvSpPr>
          <p:spPr>
            <a:xfrm>
              <a:off x="1776211" y="238478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3" name="Google Shape;2413;p71"/>
            <p:cNvSpPr/>
            <p:nvPr/>
          </p:nvSpPr>
          <p:spPr>
            <a:xfrm>
              <a:off x="1776211" y="304515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4" name="Google Shape;2414;p71"/>
            <p:cNvSpPr/>
            <p:nvPr/>
          </p:nvSpPr>
          <p:spPr>
            <a:xfrm>
              <a:off x="2080600" y="238478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5" name="Google Shape;2415;p71"/>
            <p:cNvSpPr/>
            <p:nvPr/>
          </p:nvSpPr>
          <p:spPr>
            <a:xfrm>
              <a:off x="2080600" y="304515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6" name="Google Shape;2416;p71"/>
            <p:cNvSpPr/>
            <p:nvPr/>
          </p:nvSpPr>
          <p:spPr>
            <a:xfrm>
              <a:off x="1566251"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7" name="Google Shape;2417;p71"/>
            <p:cNvSpPr/>
            <p:nvPr/>
          </p:nvSpPr>
          <p:spPr>
            <a:xfrm>
              <a:off x="2290478"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8" name="Google Shape;2418;p71"/>
            <p:cNvSpPr/>
            <p:nvPr/>
          </p:nvSpPr>
          <p:spPr>
            <a:xfrm flipH="1">
              <a:off x="2226589" y="2026426"/>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19" name="Google Shape;2419;p71"/>
            <p:cNvSpPr/>
            <p:nvPr/>
          </p:nvSpPr>
          <p:spPr>
            <a:xfrm flipH="1">
              <a:off x="2282966" y="3209693"/>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20" name="Google Shape;2420;p71"/>
            <p:cNvSpPr/>
            <p:nvPr/>
          </p:nvSpPr>
          <p:spPr>
            <a:xfrm flipH="1">
              <a:off x="2565227"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421" name="Google Shape;2421;p71"/>
            <p:cNvSpPr/>
            <p:nvPr/>
          </p:nvSpPr>
          <p:spPr>
            <a:xfrm flipH="1">
              <a:off x="2565227"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2422" name="Google Shape;2422;p71"/>
            <p:cNvCxnSpPr>
              <a:stCxn id="2408" idx="3"/>
              <a:endCxn id="2412" idx="0"/>
            </p:cNvCxnSpPr>
            <p:nvPr/>
          </p:nvCxnSpPr>
          <p:spPr>
            <a:xfrm>
              <a:off x="1721159" y="2168926"/>
              <a:ext cx="100500" cy="216000"/>
            </a:xfrm>
            <a:prstGeom prst="bentConnector2">
              <a:avLst/>
            </a:prstGeom>
            <a:noFill/>
            <a:ln cap="flat" cmpd="sng" w="19050">
              <a:solidFill>
                <a:schemeClr val="lt1"/>
              </a:solidFill>
              <a:prstDash val="solid"/>
              <a:round/>
              <a:headEnd len="med" w="med" type="none"/>
              <a:tailEnd len="med" w="med" type="none"/>
            </a:ln>
          </p:spPr>
        </p:cxnSp>
        <p:cxnSp>
          <p:nvCxnSpPr>
            <p:cNvPr id="2423" name="Google Shape;2423;p71"/>
            <p:cNvCxnSpPr>
              <a:stCxn id="2414" idx="0"/>
              <a:endCxn id="2418" idx="3"/>
            </p:cNvCxnSpPr>
            <p:nvPr/>
          </p:nvCxnSpPr>
          <p:spPr>
            <a:xfrm rot="-5400000">
              <a:off x="2068300" y="2226533"/>
              <a:ext cx="216000" cy="100500"/>
            </a:xfrm>
            <a:prstGeom prst="bentConnector2">
              <a:avLst/>
            </a:prstGeom>
            <a:noFill/>
            <a:ln cap="flat" cmpd="sng" w="19050">
              <a:solidFill>
                <a:schemeClr val="lt2"/>
              </a:solidFill>
              <a:prstDash val="solid"/>
              <a:round/>
              <a:headEnd len="med" w="med" type="none"/>
              <a:tailEnd len="med" w="med" type="none"/>
            </a:ln>
          </p:spPr>
        </p:cxnSp>
        <p:cxnSp>
          <p:nvCxnSpPr>
            <p:cNvPr id="2424" name="Google Shape;2424;p71"/>
            <p:cNvCxnSpPr>
              <a:stCxn id="2416" idx="2"/>
              <a:endCxn id="2411" idx="3"/>
            </p:cNvCxnSpPr>
            <p:nvPr/>
          </p:nvCxnSpPr>
          <p:spPr>
            <a:xfrm rot="10800000">
              <a:off x="1382651" y="2563318"/>
              <a:ext cx="183600" cy="1971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2425" name="Google Shape;2425;p71"/>
            <p:cNvCxnSpPr>
              <a:stCxn id="2416" idx="2"/>
              <a:endCxn id="2410" idx="3"/>
            </p:cNvCxnSpPr>
            <p:nvPr/>
          </p:nvCxnSpPr>
          <p:spPr>
            <a:xfrm flipH="1">
              <a:off x="1382651" y="2760418"/>
              <a:ext cx="183600" cy="1974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2426" name="Google Shape;2426;p71"/>
            <p:cNvCxnSpPr>
              <a:stCxn id="2413" idx="4"/>
              <a:endCxn id="2409" idx="3"/>
            </p:cNvCxnSpPr>
            <p:nvPr/>
          </p:nvCxnSpPr>
          <p:spPr>
            <a:xfrm rot="5400000">
              <a:off x="1635211" y="3165603"/>
              <a:ext cx="216000" cy="156900"/>
            </a:xfrm>
            <a:prstGeom prst="bentConnector2">
              <a:avLst/>
            </a:prstGeom>
            <a:noFill/>
            <a:ln cap="flat" cmpd="sng" w="19050">
              <a:solidFill>
                <a:schemeClr val="lt2"/>
              </a:solidFill>
              <a:prstDash val="solid"/>
              <a:round/>
              <a:headEnd len="med" w="med" type="none"/>
              <a:tailEnd len="med" w="med" type="none"/>
            </a:ln>
          </p:spPr>
        </p:cxnSp>
        <p:cxnSp>
          <p:nvCxnSpPr>
            <p:cNvPr id="2427" name="Google Shape;2427;p71"/>
            <p:cNvCxnSpPr>
              <a:stCxn id="2417" idx="6"/>
              <a:endCxn id="2421" idx="3"/>
            </p:cNvCxnSpPr>
            <p:nvPr/>
          </p:nvCxnSpPr>
          <p:spPr>
            <a:xfrm flipH="1" rot="10800000">
              <a:off x="2381378" y="2563318"/>
              <a:ext cx="183900" cy="1971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2428" name="Google Shape;2428;p71"/>
            <p:cNvCxnSpPr>
              <a:stCxn id="2417" idx="6"/>
              <a:endCxn id="2420" idx="3"/>
            </p:cNvCxnSpPr>
            <p:nvPr/>
          </p:nvCxnSpPr>
          <p:spPr>
            <a:xfrm>
              <a:off x="2381378" y="2760418"/>
              <a:ext cx="183900" cy="1974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2429" name="Google Shape;2429;p71"/>
            <p:cNvCxnSpPr>
              <a:stCxn id="2415" idx="4"/>
              <a:endCxn id="2419" idx="3"/>
            </p:cNvCxnSpPr>
            <p:nvPr/>
          </p:nvCxnSpPr>
          <p:spPr>
            <a:xfrm flipH="1" rot="-5400000">
              <a:off x="2096500" y="3165603"/>
              <a:ext cx="216000" cy="156900"/>
            </a:xfrm>
            <a:prstGeom prst="bentConnector2">
              <a:avLst/>
            </a:prstGeom>
            <a:noFill/>
            <a:ln cap="flat" cmpd="sng" w="19050">
              <a:solidFill>
                <a:schemeClr val="lt1"/>
              </a:solidFill>
              <a:prstDash val="solid"/>
              <a:round/>
              <a:headEnd len="med" w="med" type="none"/>
              <a:tailEnd len="med" w="med" type="none"/>
            </a:ln>
          </p:spPr>
        </p:cxnSp>
        <p:cxnSp>
          <p:nvCxnSpPr>
            <p:cNvPr id="2430" name="Google Shape;2430;p71"/>
            <p:cNvCxnSpPr>
              <a:stCxn id="2408" idx="1"/>
            </p:cNvCxnSpPr>
            <p:nvPr/>
          </p:nvCxnSpPr>
          <p:spPr>
            <a:xfrm rot="10800000">
              <a:off x="722459" y="2168926"/>
              <a:ext cx="510600" cy="0"/>
            </a:xfrm>
            <a:prstGeom prst="straightConnector1">
              <a:avLst/>
            </a:prstGeom>
            <a:noFill/>
            <a:ln cap="flat" cmpd="sng" w="19050">
              <a:solidFill>
                <a:schemeClr val="lt1"/>
              </a:solidFill>
              <a:prstDash val="solid"/>
              <a:round/>
              <a:headEnd len="med" w="med" type="none"/>
              <a:tailEnd len="med" w="med" type="oval"/>
            </a:ln>
          </p:spPr>
        </p:cxnSp>
        <p:cxnSp>
          <p:nvCxnSpPr>
            <p:cNvPr id="2431" name="Google Shape;2431;p71"/>
            <p:cNvCxnSpPr>
              <a:stCxn id="2411" idx="1"/>
            </p:cNvCxnSpPr>
            <p:nvPr/>
          </p:nvCxnSpPr>
          <p:spPr>
            <a:xfrm rot="10800000">
              <a:off x="722522" y="2563348"/>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2432" name="Google Shape;2432;p71"/>
            <p:cNvCxnSpPr>
              <a:stCxn id="2410" idx="1"/>
            </p:cNvCxnSpPr>
            <p:nvPr/>
          </p:nvCxnSpPr>
          <p:spPr>
            <a:xfrm rot="10800000">
              <a:off x="722522" y="2957771"/>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2433" name="Google Shape;2433;p71"/>
            <p:cNvCxnSpPr>
              <a:stCxn id="2409" idx="1"/>
            </p:cNvCxnSpPr>
            <p:nvPr/>
          </p:nvCxnSpPr>
          <p:spPr>
            <a:xfrm rot="10800000">
              <a:off x="722482" y="3352193"/>
              <a:ext cx="454200" cy="0"/>
            </a:xfrm>
            <a:prstGeom prst="straightConnector1">
              <a:avLst/>
            </a:prstGeom>
            <a:noFill/>
            <a:ln cap="flat" cmpd="sng" w="19050">
              <a:solidFill>
                <a:schemeClr val="lt2"/>
              </a:solidFill>
              <a:prstDash val="solid"/>
              <a:round/>
              <a:headEnd len="med" w="med" type="none"/>
              <a:tailEnd len="med" w="med" type="oval"/>
            </a:ln>
          </p:spPr>
        </p:cxnSp>
        <p:cxnSp>
          <p:nvCxnSpPr>
            <p:cNvPr id="2434" name="Google Shape;2434;p71"/>
            <p:cNvCxnSpPr>
              <a:stCxn id="2419" idx="1"/>
            </p:cNvCxnSpPr>
            <p:nvPr/>
          </p:nvCxnSpPr>
          <p:spPr>
            <a:xfrm>
              <a:off x="2771066" y="3352193"/>
              <a:ext cx="458700" cy="0"/>
            </a:xfrm>
            <a:prstGeom prst="straightConnector1">
              <a:avLst/>
            </a:prstGeom>
            <a:noFill/>
            <a:ln cap="flat" cmpd="sng" w="19050">
              <a:solidFill>
                <a:schemeClr val="lt1"/>
              </a:solidFill>
              <a:prstDash val="solid"/>
              <a:round/>
              <a:headEnd len="med" w="med" type="none"/>
              <a:tailEnd len="med" w="med" type="oval"/>
            </a:ln>
          </p:spPr>
        </p:cxnSp>
        <p:cxnSp>
          <p:nvCxnSpPr>
            <p:cNvPr id="2435" name="Google Shape;2435;p71"/>
            <p:cNvCxnSpPr>
              <a:stCxn id="2420" idx="1"/>
            </p:cNvCxnSpPr>
            <p:nvPr/>
          </p:nvCxnSpPr>
          <p:spPr>
            <a:xfrm>
              <a:off x="3053327" y="2957771"/>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2436" name="Google Shape;2436;p71"/>
            <p:cNvCxnSpPr>
              <a:stCxn id="2421" idx="1"/>
            </p:cNvCxnSpPr>
            <p:nvPr/>
          </p:nvCxnSpPr>
          <p:spPr>
            <a:xfrm>
              <a:off x="3053327" y="2563348"/>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2437" name="Google Shape;2437;p71"/>
            <p:cNvCxnSpPr>
              <a:stCxn id="2418" idx="1"/>
            </p:cNvCxnSpPr>
            <p:nvPr/>
          </p:nvCxnSpPr>
          <p:spPr>
            <a:xfrm>
              <a:off x="2714689" y="2168926"/>
              <a:ext cx="515400" cy="0"/>
            </a:xfrm>
            <a:prstGeom prst="straightConnector1">
              <a:avLst/>
            </a:prstGeom>
            <a:noFill/>
            <a:ln cap="flat" cmpd="sng" w="19050">
              <a:solidFill>
                <a:schemeClr val="lt2"/>
              </a:solidFill>
              <a:prstDash val="solid"/>
              <a:round/>
              <a:headEnd len="med" w="med" type="none"/>
              <a:tailEnd len="med" w="med" type="oval"/>
            </a:ln>
          </p:spPr>
        </p:cxnSp>
      </p:grpSp>
      <p:grpSp>
        <p:nvGrpSpPr>
          <p:cNvPr id="2438" name="Google Shape;2438;p71"/>
          <p:cNvGrpSpPr/>
          <p:nvPr/>
        </p:nvGrpSpPr>
        <p:grpSpPr>
          <a:xfrm>
            <a:off x="6833413" y="3291630"/>
            <a:ext cx="1592347" cy="1317003"/>
            <a:chOff x="6833413" y="3291630"/>
            <a:chExt cx="1592347" cy="1317003"/>
          </a:xfrm>
        </p:grpSpPr>
        <p:cxnSp>
          <p:nvCxnSpPr>
            <p:cNvPr id="2439" name="Google Shape;2439;p71"/>
            <p:cNvCxnSpPr>
              <a:stCxn id="2440" idx="4"/>
              <a:endCxn id="2441" idx="4"/>
            </p:cNvCxnSpPr>
            <p:nvPr/>
          </p:nvCxnSpPr>
          <p:spPr>
            <a:xfrm>
              <a:off x="7931660" y="3495899"/>
              <a:ext cx="374400" cy="207900"/>
            </a:xfrm>
            <a:prstGeom prst="bentConnector2">
              <a:avLst/>
            </a:prstGeom>
            <a:noFill/>
            <a:ln cap="flat" cmpd="sng" w="19050">
              <a:solidFill>
                <a:schemeClr val="lt1"/>
              </a:solidFill>
              <a:prstDash val="solid"/>
              <a:round/>
              <a:headEnd len="med" w="med" type="none"/>
              <a:tailEnd len="med" w="med" type="none"/>
            </a:ln>
          </p:spPr>
        </p:cxnSp>
        <p:cxnSp>
          <p:nvCxnSpPr>
            <p:cNvPr id="2442" name="Google Shape;2442;p71"/>
            <p:cNvCxnSpPr>
              <a:stCxn id="2441" idx="2"/>
              <a:endCxn id="2443" idx="5"/>
            </p:cNvCxnSpPr>
            <p:nvPr/>
          </p:nvCxnSpPr>
          <p:spPr>
            <a:xfrm rot="5400000">
              <a:off x="7803740" y="3490277"/>
              <a:ext cx="157200" cy="847500"/>
            </a:xfrm>
            <a:prstGeom prst="bentConnector2">
              <a:avLst/>
            </a:prstGeom>
            <a:noFill/>
            <a:ln cap="flat" cmpd="sng" w="19050">
              <a:solidFill>
                <a:schemeClr val="lt1"/>
              </a:solidFill>
              <a:prstDash val="solid"/>
              <a:round/>
              <a:headEnd len="med" w="med" type="none"/>
              <a:tailEnd len="med" w="med" type="none"/>
            </a:ln>
          </p:spPr>
        </p:cxnSp>
        <p:cxnSp>
          <p:nvCxnSpPr>
            <p:cNvPr id="2444" name="Google Shape;2444;p71"/>
            <p:cNvCxnSpPr>
              <a:stCxn id="2443" idx="1"/>
              <a:endCxn id="2445" idx="4"/>
            </p:cNvCxnSpPr>
            <p:nvPr/>
          </p:nvCxnSpPr>
          <p:spPr>
            <a:xfrm flipH="1">
              <a:off x="6952496" y="3992740"/>
              <a:ext cx="374400" cy="148500"/>
            </a:xfrm>
            <a:prstGeom prst="bentConnector2">
              <a:avLst/>
            </a:prstGeom>
            <a:noFill/>
            <a:ln cap="flat" cmpd="sng" w="19050">
              <a:solidFill>
                <a:schemeClr val="lt1"/>
              </a:solidFill>
              <a:prstDash val="solid"/>
              <a:round/>
              <a:headEnd len="med" w="med" type="none"/>
              <a:tailEnd len="med" w="med" type="none"/>
            </a:ln>
          </p:spPr>
        </p:cxnSp>
        <p:cxnSp>
          <p:nvCxnSpPr>
            <p:cNvPr id="2446" name="Google Shape;2446;p71"/>
            <p:cNvCxnSpPr>
              <a:stCxn id="2445" idx="2"/>
              <a:endCxn id="2447" idx="2"/>
            </p:cNvCxnSpPr>
            <p:nvPr/>
          </p:nvCxnSpPr>
          <p:spPr>
            <a:xfrm flipH="1" rot="-5400000">
              <a:off x="7267766" y="3957529"/>
              <a:ext cx="216900" cy="847500"/>
            </a:xfrm>
            <a:prstGeom prst="bentConnector2">
              <a:avLst/>
            </a:prstGeom>
            <a:noFill/>
            <a:ln cap="flat" cmpd="sng" w="19050">
              <a:solidFill>
                <a:schemeClr val="lt1"/>
              </a:solidFill>
              <a:prstDash val="solid"/>
              <a:round/>
              <a:headEnd len="med" w="med" type="none"/>
              <a:tailEnd len="med" w="med" type="none"/>
            </a:ln>
          </p:spPr>
        </p:cxnSp>
        <p:cxnSp>
          <p:nvCxnSpPr>
            <p:cNvPr id="2448" name="Google Shape;2448;p71"/>
            <p:cNvCxnSpPr>
              <a:stCxn id="2440" idx="2"/>
            </p:cNvCxnSpPr>
            <p:nvPr/>
          </p:nvCxnSpPr>
          <p:spPr>
            <a:xfrm flipH="1">
              <a:off x="6840041" y="3495899"/>
              <a:ext cx="960000" cy="6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2449" name="Google Shape;2449;p71"/>
            <p:cNvCxnSpPr>
              <a:stCxn id="2447" idx="4"/>
            </p:cNvCxnSpPr>
            <p:nvPr/>
          </p:nvCxnSpPr>
          <p:spPr>
            <a:xfrm>
              <a:off x="7931660" y="4489580"/>
              <a:ext cx="4941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nvGrpSpPr>
            <p:cNvPr id="2450" name="Google Shape;2450;p71"/>
            <p:cNvGrpSpPr/>
            <p:nvPr/>
          </p:nvGrpSpPr>
          <p:grpSpPr>
            <a:xfrm>
              <a:off x="7800041" y="3291630"/>
              <a:ext cx="131619" cy="323322"/>
              <a:chOff x="7779692" y="3248738"/>
              <a:chExt cx="135900" cy="333838"/>
            </a:xfrm>
          </p:grpSpPr>
          <p:sp>
            <p:nvSpPr>
              <p:cNvPr id="2440" name="Google Shape;2440;p71"/>
              <p:cNvSpPr/>
              <p:nvPr/>
            </p:nvSpPr>
            <p:spPr>
              <a:xfrm rot="5400000">
                <a:off x="7769192" y="3436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1" name="Google Shape;2451;p71"/>
              <p:cNvSpPr/>
              <p:nvPr/>
            </p:nvSpPr>
            <p:spPr>
              <a:xfrm>
                <a:off x="7802200" y="324873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452" name="Google Shape;2452;p71"/>
            <p:cNvGrpSpPr/>
            <p:nvPr/>
          </p:nvGrpSpPr>
          <p:grpSpPr>
            <a:xfrm>
              <a:off x="8110878" y="3703808"/>
              <a:ext cx="314266" cy="131619"/>
              <a:chOff x="8100638" y="3674321"/>
              <a:chExt cx="324487" cy="135900"/>
            </a:xfrm>
          </p:grpSpPr>
          <p:sp>
            <p:nvSpPr>
              <p:cNvPr id="2441" name="Google Shape;2441;p71"/>
              <p:cNvSpPr/>
              <p:nvPr/>
            </p:nvSpPr>
            <p:spPr>
              <a:xfrm>
                <a:off x="8268225" y="3674321"/>
                <a:ext cx="156900" cy="135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3" name="Google Shape;2453;p71"/>
              <p:cNvSpPr/>
              <p:nvPr/>
            </p:nvSpPr>
            <p:spPr>
              <a:xfrm>
                <a:off x="8100638" y="369680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54" name="Google Shape;2454;p71"/>
              <p:cNvCxnSpPr>
                <a:stCxn id="2453" idx="6"/>
                <a:endCxn id="2441" idx="3"/>
              </p:cNvCxnSpPr>
              <p:nvPr/>
            </p:nvCxnSpPr>
            <p:spPr>
              <a:xfrm>
                <a:off x="8191538" y="3742258"/>
                <a:ext cx="76800" cy="0"/>
              </a:xfrm>
              <a:prstGeom prst="straightConnector1">
                <a:avLst/>
              </a:prstGeom>
              <a:noFill/>
              <a:ln cap="flat" cmpd="sng" w="19050">
                <a:solidFill>
                  <a:schemeClr val="dk2"/>
                </a:solidFill>
                <a:prstDash val="solid"/>
                <a:round/>
                <a:headEnd len="med" w="med" type="none"/>
                <a:tailEnd len="med" w="med" type="none"/>
              </a:ln>
            </p:spPr>
          </p:cxnSp>
        </p:grpSp>
        <p:cxnSp>
          <p:nvCxnSpPr>
            <p:cNvPr id="2455" name="Google Shape;2455;p71"/>
            <p:cNvCxnSpPr>
              <a:stCxn id="2451" idx="4"/>
              <a:endCxn id="2440" idx="3"/>
            </p:cNvCxnSpPr>
            <p:nvPr/>
          </p:nvCxnSpPr>
          <p:spPr>
            <a:xfrm>
              <a:off x="7865859" y="3379667"/>
              <a:ext cx="0" cy="83400"/>
            </a:xfrm>
            <a:prstGeom prst="straightConnector1">
              <a:avLst/>
            </a:prstGeom>
            <a:noFill/>
            <a:ln cap="flat" cmpd="sng" w="19050">
              <a:solidFill>
                <a:schemeClr val="lt1"/>
              </a:solidFill>
              <a:prstDash val="solid"/>
              <a:round/>
              <a:headEnd len="med" w="med" type="none"/>
              <a:tailEnd len="med" w="med" type="none"/>
            </a:ln>
          </p:spPr>
        </p:cxnSp>
        <p:grpSp>
          <p:nvGrpSpPr>
            <p:cNvPr id="2456" name="Google Shape;2456;p71"/>
            <p:cNvGrpSpPr/>
            <p:nvPr/>
          </p:nvGrpSpPr>
          <p:grpSpPr>
            <a:xfrm>
              <a:off x="6833413" y="4141209"/>
              <a:ext cx="311850" cy="131619"/>
              <a:chOff x="6781625" y="4125949"/>
              <a:chExt cx="321993" cy="135900"/>
            </a:xfrm>
          </p:grpSpPr>
          <p:sp>
            <p:nvSpPr>
              <p:cNvPr id="2445" name="Google Shape;2445;p71"/>
              <p:cNvSpPr/>
              <p:nvPr/>
            </p:nvSpPr>
            <p:spPr>
              <a:xfrm flipH="1">
                <a:off x="6781625" y="4125949"/>
                <a:ext cx="156900" cy="135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7" name="Google Shape;2457;p71"/>
              <p:cNvSpPr/>
              <p:nvPr/>
            </p:nvSpPr>
            <p:spPr>
              <a:xfrm>
                <a:off x="7012718" y="4148449"/>
                <a:ext cx="90900" cy="9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58" name="Google Shape;2458;p71"/>
              <p:cNvCxnSpPr>
                <a:stCxn id="2457" idx="2"/>
                <a:endCxn id="2445" idx="3"/>
              </p:cNvCxnSpPr>
              <p:nvPr/>
            </p:nvCxnSpPr>
            <p:spPr>
              <a:xfrm rot="10800000">
                <a:off x="6938618" y="4193899"/>
                <a:ext cx="74100" cy="0"/>
              </a:xfrm>
              <a:prstGeom prst="straightConnector1">
                <a:avLst/>
              </a:prstGeom>
              <a:noFill/>
              <a:ln cap="flat" cmpd="sng" w="19050">
                <a:solidFill>
                  <a:schemeClr val="accent1"/>
                </a:solidFill>
                <a:prstDash val="solid"/>
                <a:round/>
                <a:headEnd len="med" w="med" type="none"/>
                <a:tailEnd len="med" w="med" type="none"/>
              </a:ln>
            </p:spPr>
          </p:cxnSp>
        </p:grpSp>
        <p:grpSp>
          <p:nvGrpSpPr>
            <p:cNvPr id="2459" name="Google Shape;2459;p71"/>
            <p:cNvGrpSpPr/>
            <p:nvPr/>
          </p:nvGrpSpPr>
          <p:grpSpPr>
            <a:xfrm>
              <a:off x="7326896" y="3795891"/>
              <a:ext cx="131619" cy="315901"/>
              <a:chOff x="7291158" y="3769400"/>
              <a:chExt cx="135900" cy="326176"/>
            </a:xfrm>
          </p:grpSpPr>
          <p:sp>
            <p:nvSpPr>
              <p:cNvPr id="2443" name="Google Shape;2443;p71"/>
              <p:cNvSpPr/>
              <p:nvPr/>
            </p:nvSpPr>
            <p:spPr>
              <a:xfrm flipH="1" rot="5400000">
                <a:off x="7280658" y="3949176"/>
                <a:ext cx="156900" cy="135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60" name="Google Shape;2460;p71"/>
              <p:cNvSpPr/>
              <p:nvPr/>
            </p:nvSpPr>
            <p:spPr>
              <a:xfrm>
                <a:off x="7313650" y="376940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61" name="Google Shape;2461;p71"/>
              <p:cNvCxnSpPr>
                <a:stCxn id="2460" idx="4"/>
                <a:endCxn id="2443" idx="0"/>
              </p:cNvCxnSpPr>
              <p:nvPr/>
            </p:nvCxnSpPr>
            <p:spPr>
              <a:xfrm>
                <a:off x="7359100" y="3860300"/>
                <a:ext cx="0" cy="78300"/>
              </a:xfrm>
              <a:prstGeom prst="straightConnector1">
                <a:avLst/>
              </a:prstGeom>
              <a:noFill/>
              <a:ln cap="flat" cmpd="sng" w="19050">
                <a:solidFill>
                  <a:schemeClr val="lt2"/>
                </a:solidFill>
                <a:prstDash val="solid"/>
                <a:round/>
                <a:headEnd len="med" w="med" type="none"/>
                <a:tailEnd len="med" w="med" type="none"/>
              </a:ln>
            </p:spPr>
          </p:cxnSp>
        </p:grpSp>
        <p:grpSp>
          <p:nvGrpSpPr>
            <p:cNvPr id="2462" name="Google Shape;2462;p71"/>
            <p:cNvGrpSpPr/>
            <p:nvPr/>
          </p:nvGrpSpPr>
          <p:grpSpPr>
            <a:xfrm>
              <a:off x="7800041" y="4285069"/>
              <a:ext cx="131619" cy="323564"/>
              <a:chOff x="7779692" y="4274488"/>
              <a:chExt cx="135900" cy="334088"/>
            </a:xfrm>
          </p:grpSpPr>
          <p:sp>
            <p:nvSpPr>
              <p:cNvPr id="2447" name="Google Shape;2447;p71"/>
              <p:cNvSpPr/>
              <p:nvPr/>
            </p:nvSpPr>
            <p:spPr>
              <a:xfrm rot="5400000">
                <a:off x="7769192" y="4462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63" name="Google Shape;2463;p71"/>
              <p:cNvSpPr/>
              <p:nvPr/>
            </p:nvSpPr>
            <p:spPr>
              <a:xfrm>
                <a:off x="7802200" y="427448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64" name="Google Shape;2464;p71"/>
              <p:cNvCxnSpPr>
                <a:stCxn id="2463" idx="4"/>
                <a:endCxn id="2447" idx="3"/>
              </p:cNvCxnSpPr>
              <p:nvPr/>
            </p:nvCxnSpPr>
            <p:spPr>
              <a:xfrm>
                <a:off x="7847650" y="4365388"/>
                <a:ext cx="0" cy="86400"/>
              </a:xfrm>
              <a:prstGeom prst="straightConnector1">
                <a:avLst/>
              </a:prstGeom>
              <a:noFill/>
              <a:ln cap="flat" cmpd="sng" w="19050">
                <a:solidFill>
                  <a:schemeClr val="lt1"/>
                </a:solidFill>
                <a:prstDash val="solid"/>
                <a:round/>
                <a:headEnd len="med" w="med" type="none"/>
                <a:tailEnd len="med" w="med" type="none"/>
              </a:ln>
            </p:spPr>
          </p:cxnSp>
        </p:grpSp>
      </p:grpSp>
      <p:grpSp>
        <p:nvGrpSpPr>
          <p:cNvPr id="2465" name="Google Shape;2465;p71"/>
          <p:cNvGrpSpPr/>
          <p:nvPr/>
        </p:nvGrpSpPr>
        <p:grpSpPr>
          <a:xfrm>
            <a:off x="713193" y="3716026"/>
            <a:ext cx="1944428" cy="892553"/>
            <a:chOff x="713193" y="3675176"/>
            <a:chExt cx="1944428" cy="892553"/>
          </a:xfrm>
        </p:grpSpPr>
        <p:grpSp>
          <p:nvGrpSpPr>
            <p:cNvPr id="2466" name="Google Shape;2466;p71"/>
            <p:cNvGrpSpPr/>
            <p:nvPr/>
          </p:nvGrpSpPr>
          <p:grpSpPr>
            <a:xfrm>
              <a:off x="713193" y="3903673"/>
              <a:ext cx="377379" cy="664057"/>
              <a:chOff x="713180" y="3914338"/>
              <a:chExt cx="394500" cy="694257"/>
            </a:xfrm>
          </p:grpSpPr>
          <p:sp>
            <p:nvSpPr>
              <p:cNvPr id="2467" name="Google Shape;2467;p71"/>
              <p:cNvSpPr/>
              <p:nvPr/>
            </p:nvSpPr>
            <p:spPr>
              <a:xfrm rot="5400000">
                <a:off x="682730"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68" name="Google Shape;2468;p71"/>
              <p:cNvSpPr/>
              <p:nvPr/>
            </p:nvSpPr>
            <p:spPr>
              <a:xfrm flipH="1">
                <a:off x="854061"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69" name="Google Shape;2469;p71"/>
              <p:cNvCxnSpPr>
                <a:stCxn id="2467" idx="0"/>
                <a:endCxn id="2468" idx="0"/>
              </p:cNvCxnSpPr>
              <p:nvPr/>
            </p:nvCxnSpPr>
            <p:spPr>
              <a:xfrm>
                <a:off x="910430" y="4369738"/>
                <a:ext cx="0" cy="122700"/>
              </a:xfrm>
              <a:prstGeom prst="straightConnector1">
                <a:avLst/>
              </a:prstGeom>
              <a:noFill/>
              <a:ln cap="flat" cmpd="sng" w="19050">
                <a:solidFill>
                  <a:schemeClr val="lt1"/>
                </a:solidFill>
                <a:prstDash val="solid"/>
                <a:round/>
                <a:headEnd len="med" w="med" type="none"/>
                <a:tailEnd len="med" w="med" type="none"/>
              </a:ln>
            </p:spPr>
          </p:cxnSp>
        </p:grpSp>
        <p:grpSp>
          <p:nvGrpSpPr>
            <p:cNvPr id="2470" name="Google Shape;2470;p71"/>
            <p:cNvGrpSpPr/>
            <p:nvPr/>
          </p:nvGrpSpPr>
          <p:grpSpPr>
            <a:xfrm>
              <a:off x="1104955" y="3675176"/>
              <a:ext cx="377379" cy="664087"/>
              <a:chOff x="1122716" y="3675450"/>
              <a:chExt cx="394500" cy="694288"/>
            </a:xfrm>
          </p:grpSpPr>
          <p:sp>
            <p:nvSpPr>
              <p:cNvPr id="2471" name="Google Shape;2471;p71"/>
              <p:cNvSpPr/>
              <p:nvPr/>
            </p:nvSpPr>
            <p:spPr>
              <a:xfrm rot="5400000">
                <a:off x="1092266" y="3944788"/>
                <a:ext cx="455400" cy="394500"/>
              </a:xfrm>
              <a:prstGeom prst="hexagon">
                <a:avLst>
                  <a:gd fmla="val 30376"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72" name="Google Shape;2472;p71"/>
              <p:cNvSpPr/>
              <p:nvPr/>
            </p:nvSpPr>
            <p:spPr>
              <a:xfrm>
                <a:off x="1263598" y="3675450"/>
                <a:ext cx="112800" cy="11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73" name="Google Shape;2473;p71"/>
              <p:cNvCxnSpPr>
                <a:stCxn id="2471" idx="3"/>
                <a:endCxn id="2472" idx="2"/>
              </p:cNvCxnSpPr>
              <p:nvPr/>
            </p:nvCxnSpPr>
            <p:spPr>
              <a:xfrm rot="10800000">
                <a:off x="1319966" y="3791638"/>
                <a:ext cx="0" cy="122700"/>
              </a:xfrm>
              <a:prstGeom prst="straightConnector1">
                <a:avLst/>
              </a:prstGeom>
              <a:noFill/>
              <a:ln cap="flat" cmpd="sng" w="19050">
                <a:solidFill>
                  <a:schemeClr val="dk2"/>
                </a:solidFill>
                <a:prstDash val="solid"/>
                <a:round/>
                <a:headEnd len="med" w="med" type="none"/>
                <a:tailEnd len="med" w="med" type="none"/>
              </a:ln>
            </p:spPr>
          </p:cxnSp>
        </p:grpSp>
        <p:grpSp>
          <p:nvGrpSpPr>
            <p:cNvPr id="2474" name="Google Shape;2474;p71"/>
            <p:cNvGrpSpPr/>
            <p:nvPr/>
          </p:nvGrpSpPr>
          <p:grpSpPr>
            <a:xfrm>
              <a:off x="1496718" y="3903673"/>
              <a:ext cx="377379" cy="664057"/>
              <a:chOff x="1532253" y="3914338"/>
              <a:chExt cx="394500" cy="694257"/>
            </a:xfrm>
          </p:grpSpPr>
          <p:sp>
            <p:nvSpPr>
              <p:cNvPr id="2475" name="Google Shape;2475;p71"/>
              <p:cNvSpPr/>
              <p:nvPr/>
            </p:nvSpPr>
            <p:spPr>
              <a:xfrm rot="5400000">
                <a:off x="1501803" y="3944788"/>
                <a:ext cx="455400" cy="394500"/>
              </a:xfrm>
              <a:prstGeom prst="hexagon">
                <a:avLst>
                  <a:gd fmla="val 30376"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76" name="Google Shape;2476;p71"/>
              <p:cNvSpPr/>
              <p:nvPr/>
            </p:nvSpPr>
            <p:spPr>
              <a:xfrm flipH="1">
                <a:off x="1673134" y="4492495"/>
                <a:ext cx="112800" cy="11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77" name="Google Shape;2477;p71"/>
              <p:cNvCxnSpPr>
                <a:stCxn id="2475" idx="0"/>
                <a:endCxn id="2476" idx="0"/>
              </p:cNvCxnSpPr>
              <p:nvPr/>
            </p:nvCxnSpPr>
            <p:spPr>
              <a:xfrm>
                <a:off x="1729503" y="4369738"/>
                <a:ext cx="0" cy="122700"/>
              </a:xfrm>
              <a:prstGeom prst="straightConnector1">
                <a:avLst/>
              </a:prstGeom>
              <a:noFill/>
              <a:ln cap="flat" cmpd="sng" w="19050">
                <a:solidFill>
                  <a:schemeClr val="lt2"/>
                </a:solidFill>
                <a:prstDash val="solid"/>
                <a:round/>
                <a:headEnd len="med" w="med" type="none"/>
                <a:tailEnd len="med" w="med" type="none"/>
              </a:ln>
            </p:spPr>
          </p:cxnSp>
        </p:grpSp>
        <p:grpSp>
          <p:nvGrpSpPr>
            <p:cNvPr id="2478" name="Google Shape;2478;p71"/>
            <p:cNvGrpSpPr/>
            <p:nvPr/>
          </p:nvGrpSpPr>
          <p:grpSpPr>
            <a:xfrm>
              <a:off x="1888480" y="3675176"/>
              <a:ext cx="377379" cy="664087"/>
              <a:chOff x="1941789" y="3675450"/>
              <a:chExt cx="394500" cy="694288"/>
            </a:xfrm>
          </p:grpSpPr>
          <p:sp>
            <p:nvSpPr>
              <p:cNvPr id="2479" name="Google Shape;2479;p71"/>
              <p:cNvSpPr/>
              <p:nvPr/>
            </p:nvSpPr>
            <p:spPr>
              <a:xfrm rot="5400000">
                <a:off x="1911339" y="3944788"/>
                <a:ext cx="455400" cy="394500"/>
              </a:xfrm>
              <a:prstGeom prst="hexagon">
                <a:avLst>
                  <a:gd fmla="val 30376"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80" name="Google Shape;2480;p71"/>
              <p:cNvSpPr/>
              <p:nvPr/>
            </p:nvSpPr>
            <p:spPr>
              <a:xfrm>
                <a:off x="2082670" y="3675450"/>
                <a:ext cx="112800" cy="116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81" name="Google Shape;2481;p71"/>
              <p:cNvCxnSpPr>
                <a:stCxn id="2479" idx="3"/>
                <a:endCxn id="2480" idx="2"/>
              </p:cNvCxnSpPr>
              <p:nvPr/>
            </p:nvCxnSpPr>
            <p:spPr>
              <a:xfrm rot="10800000">
                <a:off x="2139039" y="3791638"/>
                <a:ext cx="0" cy="122700"/>
              </a:xfrm>
              <a:prstGeom prst="straightConnector1">
                <a:avLst/>
              </a:prstGeom>
              <a:noFill/>
              <a:ln cap="flat" cmpd="sng" w="19050">
                <a:solidFill>
                  <a:schemeClr val="accent1"/>
                </a:solidFill>
                <a:prstDash val="solid"/>
                <a:round/>
                <a:headEnd len="med" w="med" type="none"/>
                <a:tailEnd len="med" w="med" type="none"/>
              </a:ln>
            </p:spPr>
          </p:cxnSp>
        </p:grpSp>
        <p:grpSp>
          <p:nvGrpSpPr>
            <p:cNvPr id="2482" name="Google Shape;2482;p71"/>
            <p:cNvGrpSpPr/>
            <p:nvPr/>
          </p:nvGrpSpPr>
          <p:grpSpPr>
            <a:xfrm>
              <a:off x="2280242" y="3903673"/>
              <a:ext cx="377379" cy="664057"/>
              <a:chOff x="2351325" y="3914338"/>
              <a:chExt cx="394500" cy="694257"/>
            </a:xfrm>
          </p:grpSpPr>
          <p:sp>
            <p:nvSpPr>
              <p:cNvPr id="2483" name="Google Shape;2483;p71"/>
              <p:cNvSpPr/>
              <p:nvPr/>
            </p:nvSpPr>
            <p:spPr>
              <a:xfrm rot="5400000">
                <a:off x="2320875"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84" name="Google Shape;2484;p71"/>
              <p:cNvSpPr/>
              <p:nvPr/>
            </p:nvSpPr>
            <p:spPr>
              <a:xfrm flipH="1">
                <a:off x="2492206"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85" name="Google Shape;2485;p71"/>
              <p:cNvCxnSpPr>
                <a:stCxn id="2483" idx="0"/>
                <a:endCxn id="2484" idx="0"/>
              </p:cNvCxnSpPr>
              <p:nvPr/>
            </p:nvCxnSpPr>
            <p:spPr>
              <a:xfrm>
                <a:off x="2548575" y="4369738"/>
                <a:ext cx="0" cy="122700"/>
              </a:xfrm>
              <a:prstGeom prst="straightConnector1">
                <a:avLst/>
              </a:prstGeom>
              <a:noFill/>
              <a:ln cap="flat" cmpd="sng" w="19050">
                <a:solidFill>
                  <a:schemeClr val="lt1"/>
                </a:solidFill>
                <a:prstDash val="solid"/>
                <a:round/>
                <a:headEnd len="med" w="med" type="none"/>
                <a:tailEnd len="med" w="med" type="none"/>
              </a:ln>
            </p:spPr>
          </p:cxnSp>
        </p:grpSp>
      </p:grpSp>
      <p:grpSp>
        <p:nvGrpSpPr>
          <p:cNvPr id="2486" name="Google Shape;2486;p71"/>
          <p:cNvGrpSpPr/>
          <p:nvPr/>
        </p:nvGrpSpPr>
        <p:grpSpPr>
          <a:xfrm>
            <a:off x="2800877" y="3965048"/>
            <a:ext cx="2157850" cy="394500"/>
            <a:chOff x="2746254" y="3914348"/>
            <a:chExt cx="2157850" cy="394500"/>
          </a:xfrm>
        </p:grpSpPr>
        <p:sp>
          <p:nvSpPr>
            <p:cNvPr id="2487" name="Google Shape;2487;p71"/>
            <p:cNvSpPr/>
            <p:nvPr/>
          </p:nvSpPr>
          <p:spPr>
            <a:xfrm>
              <a:off x="4818604" y="4068699"/>
              <a:ext cx="85500" cy="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488" name="Google Shape;2488;p71"/>
            <p:cNvGrpSpPr/>
            <p:nvPr/>
          </p:nvGrpSpPr>
          <p:grpSpPr>
            <a:xfrm>
              <a:off x="2746254" y="3914348"/>
              <a:ext cx="2115087" cy="394500"/>
              <a:chOff x="2746254" y="3914348"/>
              <a:chExt cx="2115087" cy="394500"/>
            </a:xfrm>
          </p:grpSpPr>
          <p:grpSp>
            <p:nvGrpSpPr>
              <p:cNvPr id="2489" name="Google Shape;2489;p71"/>
              <p:cNvGrpSpPr/>
              <p:nvPr/>
            </p:nvGrpSpPr>
            <p:grpSpPr>
              <a:xfrm>
                <a:off x="2850789" y="3914348"/>
                <a:ext cx="394500" cy="394500"/>
                <a:chOff x="2850789" y="3914348"/>
                <a:chExt cx="394500" cy="394500"/>
              </a:xfrm>
            </p:grpSpPr>
            <p:sp>
              <p:nvSpPr>
                <p:cNvPr id="2490" name="Google Shape;2490;p71"/>
                <p:cNvSpPr/>
                <p:nvPr/>
              </p:nvSpPr>
              <p:spPr>
                <a:xfrm>
                  <a:off x="2850789" y="3914348"/>
                  <a:ext cx="394500" cy="394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91" name="Google Shape;2491;p71"/>
                <p:cNvSpPr/>
                <p:nvPr/>
              </p:nvSpPr>
              <p:spPr>
                <a:xfrm>
                  <a:off x="2850789" y="3914348"/>
                  <a:ext cx="394500" cy="3945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492" name="Google Shape;2492;p71"/>
              <p:cNvGrpSpPr/>
              <p:nvPr/>
            </p:nvGrpSpPr>
            <p:grpSpPr>
              <a:xfrm>
                <a:off x="3368872" y="3914348"/>
                <a:ext cx="394500" cy="394500"/>
                <a:chOff x="3368872" y="3914348"/>
                <a:chExt cx="394500" cy="394500"/>
              </a:xfrm>
            </p:grpSpPr>
            <p:sp>
              <p:nvSpPr>
                <p:cNvPr id="2493" name="Google Shape;2493;p71"/>
                <p:cNvSpPr/>
                <p:nvPr/>
              </p:nvSpPr>
              <p:spPr>
                <a:xfrm>
                  <a:off x="3368872" y="3914348"/>
                  <a:ext cx="394500" cy="3945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94" name="Google Shape;2494;p71"/>
                <p:cNvSpPr/>
                <p:nvPr/>
              </p:nvSpPr>
              <p:spPr>
                <a:xfrm>
                  <a:off x="3368872" y="3914348"/>
                  <a:ext cx="394500" cy="3945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495" name="Google Shape;2495;p71"/>
              <p:cNvGrpSpPr/>
              <p:nvPr/>
            </p:nvGrpSpPr>
            <p:grpSpPr>
              <a:xfrm>
                <a:off x="3886955" y="3914348"/>
                <a:ext cx="394500" cy="394500"/>
                <a:chOff x="3886955" y="3914348"/>
                <a:chExt cx="394500" cy="394500"/>
              </a:xfrm>
            </p:grpSpPr>
            <p:sp>
              <p:nvSpPr>
                <p:cNvPr id="2496" name="Google Shape;2496;p71"/>
                <p:cNvSpPr/>
                <p:nvPr/>
              </p:nvSpPr>
              <p:spPr>
                <a:xfrm>
                  <a:off x="3886955" y="3914348"/>
                  <a:ext cx="394500" cy="394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97" name="Google Shape;2497;p71"/>
                <p:cNvSpPr/>
                <p:nvPr/>
              </p:nvSpPr>
              <p:spPr>
                <a:xfrm>
                  <a:off x="3886955" y="3914348"/>
                  <a:ext cx="394500" cy="3945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498" name="Google Shape;2498;p71"/>
              <p:cNvGrpSpPr/>
              <p:nvPr/>
            </p:nvGrpSpPr>
            <p:grpSpPr>
              <a:xfrm>
                <a:off x="4405039" y="3914348"/>
                <a:ext cx="394500" cy="394500"/>
                <a:chOff x="4405039" y="3914348"/>
                <a:chExt cx="394500" cy="394500"/>
              </a:xfrm>
            </p:grpSpPr>
            <p:sp>
              <p:nvSpPr>
                <p:cNvPr id="2499" name="Google Shape;2499;p71"/>
                <p:cNvSpPr/>
                <p:nvPr/>
              </p:nvSpPr>
              <p:spPr>
                <a:xfrm>
                  <a:off x="4405039" y="3914348"/>
                  <a:ext cx="394500" cy="3945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00" name="Google Shape;2500;p71"/>
                <p:cNvSpPr/>
                <p:nvPr/>
              </p:nvSpPr>
              <p:spPr>
                <a:xfrm>
                  <a:off x="4405039" y="3914348"/>
                  <a:ext cx="394500" cy="394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501" name="Google Shape;2501;p71"/>
              <p:cNvSpPr/>
              <p:nvPr/>
            </p:nvSpPr>
            <p:spPr>
              <a:xfrm>
                <a:off x="3264329"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02" name="Google Shape;2502;p71"/>
              <p:cNvSpPr/>
              <p:nvPr/>
            </p:nvSpPr>
            <p:spPr>
              <a:xfrm>
                <a:off x="3782404" y="4068699"/>
                <a:ext cx="85500" cy="8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03" name="Google Shape;2503;p71"/>
              <p:cNvSpPr/>
              <p:nvPr/>
            </p:nvSpPr>
            <p:spPr>
              <a:xfrm>
                <a:off x="4300491" y="4068699"/>
                <a:ext cx="85500" cy="8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04" name="Google Shape;2504;p71"/>
              <p:cNvSpPr/>
              <p:nvPr/>
            </p:nvSpPr>
            <p:spPr>
              <a:xfrm>
                <a:off x="2746254"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05" name="Google Shape;2505;p71"/>
              <p:cNvCxnSpPr>
                <a:stCxn id="2504" idx="0"/>
                <a:endCxn id="2501" idx="0"/>
              </p:cNvCxnSpPr>
              <p:nvPr/>
            </p:nvCxnSpPr>
            <p:spPr>
              <a:xfrm flipH="1" rot="-5400000">
                <a:off x="3047754" y="3809949"/>
                <a:ext cx="600" cy="518100"/>
              </a:xfrm>
              <a:prstGeom prst="curvedConnector3">
                <a:avLst>
                  <a:gd fmla="val -39687500" name="adj1"/>
                </a:avLst>
              </a:prstGeom>
              <a:noFill/>
              <a:ln cap="flat" cmpd="sng" w="19050">
                <a:solidFill>
                  <a:schemeClr val="lt1"/>
                </a:solidFill>
                <a:prstDash val="solid"/>
                <a:round/>
                <a:headEnd len="med" w="med" type="none"/>
                <a:tailEnd len="med" w="med" type="none"/>
              </a:ln>
            </p:spPr>
          </p:cxnSp>
          <p:cxnSp>
            <p:nvCxnSpPr>
              <p:cNvPr id="2506" name="Google Shape;2506;p71"/>
              <p:cNvCxnSpPr>
                <a:stCxn id="2501" idx="4"/>
                <a:endCxn id="2502" idx="4"/>
              </p:cNvCxnSpPr>
              <p:nvPr/>
            </p:nvCxnSpPr>
            <p:spPr>
              <a:xfrm flipH="1" rot="-5400000">
                <a:off x="3565829" y="3895749"/>
                <a:ext cx="600" cy="518100"/>
              </a:xfrm>
              <a:prstGeom prst="curvedConnector3">
                <a:avLst>
                  <a:gd fmla="val 39687500" name="adj1"/>
                </a:avLst>
              </a:prstGeom>
              <a:noFill/>
              <a:ln cap="flat" cmpd="sng" w="19050">
                <a:solidFill>
                  <a:schemeClr val="dk2"/>
                </a:solidFill>
                <a:prstDash val="solid"/>
                <a:round/>
                <a:headEnd len="med" w="med" type="none"/>
                <a:tailEnd len="med" w="med" type="none"/>
              </a:ln>
            </p:spPr>
          </p:cxnSp>
          <p:cxnSp>
            <p:nvCxnSpPr>
              <p:cNvPr id="2507" name="Google Shape;2507;p71"/>
              <p:cNvCxnSpPr>
                <a:stCxn id="2502" idx="0"/>
                <a:endCxn id="2503" idx="0"/>
              </p:cNvCxnSpPr>
              <p:nvPr/>
            </p:nvCxnSpPr>
            <p:spPr>
              <a:xfrm flipH="1" rot="-5400000">
                <a:off x="4083904" y="3809949"/>
                <a:ext cx="600" cy="518100"/>
              </a:xfrm>
              <a:prstGeom prst="curvedConnector3">
                <a:avLst>
                  <a:gd fmla="val -39687500" name="adj1"/>
                </a:avLst>
              </a:prstGeom>
              <a:noFill/>
              <a:ln cap="flat" cmpd="sng" w="19050">
                <a:solidFill>
                  <a:schemeClr val="lt2"/>
                </a:solidFill>
                <a:prstDash val="solid"/>
                <a:round/>
                <a:headEnd len="med" w="med" type="none"/>
                <a:tailEnd len="med" w="med" type="none"/>
              </a:ln>
            </p:spPr>
          </p:cxnSp>
          <p:cxnSp>
            <p:nvCxnSpPr>
              <p:cNvPr id="2508" name="Google Shape;2508;p71"/>
              <p:cNvCxnSpPr>
                <a:stCxn id="2503" idx="4"/>
                <a:endCxn id="2487" idx="4"/>
              </p:cNvCxnSpPr>
              <p:nvPr/>
            </p:nvCxnSpPr>
            <p:spPr>
              <a:xfrm flipH="1" rot="-5400000">
                <a:off x="4601991" y="3895749"/>
                <a:ext cx="600" cy="518100"/>
              </a:xfrm>
              <a:prstGeom prst="curvedConnector3">
                <a:avLst>
                  <a:gd fmla="val 39687500" name="adj1"/>
                </a:avLst>
              </a:prstGeom>
              <a:noFill/>
              <a:ln cap="flat" cmpd="sng" w="19050">
                <a:solidFill>
                  <a:schemeClr val="accent1"/>
                </a:solidFill>
                <a:prstDash val="solid"/>
                <a:round/>
                <a:headEnd len="med" w="med" type="none"/>
                <a:tailEnd len="med" w="med" type="none"/>
              </a:ln>
            </p:spPr>
          </p:cxnSp>
        </p:grpSp>
      </p:grpSp>
      <p:grpSp>
        <p:nvGrpSpPr>
          <p:cNvPr id="2509" name="Google Shape;2509;p71"/>
          <p:cNvGrpSpPr/>
          <p:nvPr/>
        </p:nvGrpSpPr>
        <p:grpSpPr>
          <a:xfrm>
            <a:off x="5103624" y="3935226"/>
            <a:ext cx="1533103" cy="673350"/>
            <a:chOff x="5103624" y="3935226"/>
            <a:chExt cx="1533103" cy="673350"/>
          </a:xfrm>
        </p:grpSpPr>
        <p:grpSp>
          <p:nvGrpSpPr>
            <p:cNvPr id="2510" name="Google Shape;2510;p71"/>
            <p:cNvGrpSpPr/>
            <p:nvPr/>
          </p:nvGrpSpPr>
          <p:grpSpPr>
            <a:xfrm>
              <a:off x="6125827" y="3935226"/>
              <a:ext cx="510900" cy="673350"/>
              <a:chOff x="6119344" y="3856251"/>
              <a:chExt cx="510900" cy="673350"/>
            </a:xfrm>
          </p:grpSpPr>
          <p:sp>
            <p:nvSpPr>
              <p:cNvPr id="2511" name="Google Shape;2511;p71"/>
              <p:cNvSpPr/>
              <p:nvPr/>
            </p:nvSpPr>
            <p:spPr>
              <a:xfrm>
                <a:off x="6119344" y="3856251"/>
                <a:ext cx="510900" cy="510900"/>
              </a:xfrm>
              <a:prstGeom prst="arc">
                <a:avLst>
                  <a:gd fmla="val 10788183" name="adj1"/>
                  <a:gd fmla="val 534887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12" name="Google Shape;2512;p71"/>
              <p:cNvCxnSpPr>
                <a:stCxn id="2511" idx="1"/>
              </p:cNvCxnSpPr>
              <p:nvPr/>
            </p:nvCxnSpPr>
            <p:spPr>
              <a:xfrm>
                <a:off x="6374794" y="4111701"/>
                <a:ext cx="0" cy="417900"/>
              </a:xfrm>
              <a:prstGeom prst="straightConnector1">
                <a:avLst/>
              </a:prstGeom>
              <a:noFill/>
              <a:ln cap="flat" cmpd="sng" w="19050">
                <a:solidFill>
                  <a:schemeClr val="accent1"/>
                </a:solidFill>
                <a:prstDash val="solid"/>
                <a:round/>
                <a:headEnd len="med" w="med" type="none"/>
                <a:tailEnd len="med" w="med" type="oval"/>
              </a:ln>
            </p:spPr>
          </p:cxnSp>
          <p:sp>
            <p:nvSpPr>
              <p:cNvPr id="2513" name="Google Shape;2513;p71"/>
              <p:cNvSpPr/>
              <p:nvPr/>
            </p:nvSpPr>
            <p:spPr>
              <a:xfrm>
                <a:off x="6177532" y="3914348"/>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14" name="Google Shape;2514;p71"/>
            <p:cNvGrpSpPr/>
            <p:nvPr/>
          </p:nvGrpSpPr>
          <p:grpSpPr>
            <a:xfrm>
              <a:off x="5614720" y="3935226"/>
              <a:ext cx="510900" cy="673350"/>
              <a:chOff x="5606594" y="3856251"/>
              <a:chExt cx="510900" cy="673350"/>
            </a:xfrm>
          </p:grpSpPr>
          <p:sp>
            <p:nvSpPr>
              <p:cNvPr id="2515" name="Google Shape;2515;p71"/>
              <p:cNvSpPr/>
              <p:nvPr/>
            </p:nvSpPr>
            <p:spPr>
              <a:xfrm>
                <a:off x="5606594" y="3856251"/>
                <a:ext cx="510900" cy="510900"/>
              </a:xfrm>
              <a:prstGeom prst="arc">
                <a:avLst>
                  <a:gd fmla="val 10788183" name="adj1"/>
                  <a:gd fmla="val 5348878"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16" name="Google Shape;2516;p71"/>
              <p:cNvCxnSpPr>
                <a:stCxn id="2515" idx="1"/>
              </p:cNvCxnSpPr>
              <p:nvPr/>
            </p:nvCxnSpPr>
            <p:spPr>
              <a:xfrm>
                <a:off x="5862044" y="4111701"/>
                <a:ext cx="0" cy="417900"/>
              </a:xfrm>
              <a:prstGeom prst="straightConnector1">
                <a:avLst/>
              </a:prstGeom>
              <a:noFill/>
              <a:ln cap="flat" cmpd="sng" w="19050">
                <a:solidFill>
                  <a:schemeClr val="lt2"/>
                </a:solidFill>
                <a:prstDash val="solid"/>
                <a:round/>
                <a:headEnd len="med" w="med" type="none"/>
                <a:tailEnd len="med" w="med" type="oval"/>
              </a:ln>
            </p:spPr>
          </p:cxnSp>
          <p:sp>
            <p:nvSpPr>
              <p:cNvPr id="2517" name="Google Shape;2517;p71"/>
              <p:cNvSpPr/>
              <p:nvPr/>
            </p:nvSpPr>
            <p:spPr>
              <a:xfrm>
                <a:off x="5664782" y="3914348"/>
                <a:ext cx="394500" cy="39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18" name="Google Shape;2518;p71"/>
            <p:cNvGrpSpPr/>
            <p:nvPr/>
          </p:nvGrpSpPr>
          <p:grpSpPr>
            <a:xfrm>
              <a:off x="5103624" y="3935226"/>
              <a:ext cx="510900" cy="673350"/>
              <a:chOff x="5093856" y="3856251"/>
              <a:chExt cx="510900" cy="673350"/>
            </a:xfrm>
          </p:grpSpPr>
          <p:sp>
            <p:nvSpPr>
              <p:cNvPr id="2519" name="Google Shape;2519;p71"/>
              <p:cNvSpPr/>
              <p:nvPr/>
            </p:nvSpPr>
            <p:spPr>
              <a:xfrm>
                <a:off x="5093856" y="3856251"/>
                <a:ext cx="510900" cy="510900"/>
              </a:xfrm>
              <a:prstGeom prst="arc">
                <a:avLst>
                  <a:gd fmla="val 10788183" name="adj1"/>
                  <a:gd fmla="val 5348878"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20" name="Google Shape;2520;p71"/>
              <p:cNvCxnSpPr>
                <a:stCxn id="2519" idx="1"/>
              </p:cNvCxnSpPr>
              <p:nvPr/>
            </p:nvCxnSpPr>
            <p:spPr>
              <a:xfrm>
                <a:off x="5349306" y="4111701"/>
                <a:ext cx="0" cy="417900"/>
              </a:xfrm>
              <a:prstGeom prst="straightConnector1">
                <a:avLst/>
              </a:prstGeom>
              <a:noFill/>
              <a:ln cap="flat" cmpd="sng" w="19050">
                <a:solidFill>
                  <a:schemeClr val="dk2"/>
                </a:solidFill>
                <a:prstDash val="solid"/>
                <a:round/>
                <a:headEnd len="med" w="med" type="none"/>
                <a:tailEnd len="med" w="med" type="oval"/>
              </a:ln>
            </p:spPr>
          </p:cxnSp>
          <p:sp>
            <p:nvSpPr>
              <p:cNvPr id="2521" name="Google Shape;2521;p71"/>
              <p:cNvSpPr/>
              <p:nvPr/>
            </p:nvSpPr>
            <p:spPr>
              <a:xfrm>
                <a:off x="5152045" y="3914348"/>
                <a:ext cx="394500" cy="39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5" name="Shape 2525"/>
        <p:cNvGrpSpPr/>
        <p:nvPr/>
      </p:nvGrpSpPr>
      <p:grpSpPr>
        <a:xfrm>
          <a:off x="0" y="0"/>
          <a:ext cx="0" cy="0"/>
          <a:chOff x="0" y="0"/>
          <a:chExt cx="0" cy="0"/>
        </a:xfrm>
      </p:grpSpPr>
      <p:graphicFrame>
        <p:nvGraphicFramePr>
          <p:cNvPr id="2526" name="Google Shape;2526;p72"/>
          <p:cNvGraphicFramePr/>
          <p:nvPr/>
        </p:nvGraphicFramePr>
        <p:xfrm>
          <a:off x="3372638" y="2034494"/>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2527" name="Google Shape;2527;p72"/>
          <p:cNvGraphicFramePr/>
          <p:nvPr/>
        </p:nvGraphicFramePr>
        <p:xfrm>
          <a:off x="712575" y="649450"/>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2528" name="Google Shape;2528;p72"/>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29" name="Google Shape;2529;p72"/>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30" name="Google Shape;2530;p72"/>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2531" name="Google Shape;2531;p72"/>
          <p:cNvGraphicFramePr/>
          <p:nvPr/>
        </p:nvGraphicFramePr>
        <p:xfrm>
          <a:off x="3372638" y="649450"/>
          <a:ext cx="3000000" cy="3000000"/>
        </p:xfrm>
        <a:graphic>
          <a:graphicData uri="http://schemas.openxmlformats.org/drawingml/2006/table">
            <a:tbl>
              <a:tblPr>
                <a:noFill/>
                <a:tableStyleId>{1A7B9425-830E-4FCB-9170-C084828A714B}</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2532" name="Google Shape;2532;p72"/>
          <p:cNvGraphicFramePr/>
          <p:nvPr/>
        </p:nvGraphicFramePr>
        <p:xfrm>
          <a:off x="6032700" y="649450"/>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2533" name="Google Shape;2533;p72"/>
          <p:cNvGraphicFramePr/>
          <p:nvPr/>
        </p:nvGraphicFramePr>
        <p:xfrm>
          <a:off x="718250" y="2034506"/>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2534" name="Google Shape;2534;p72"/>
          <p:cNvGrpSpPr/>
          <p:nvPr/>
        </p:nvGrpSpPr>
        <p:grpSpPr>
          <a:xfrm>
            <a:off x="3771725" y="2383156"/>
            <a:ext cx="1995300" cy="74400"/>
            <a:chOff x="3771725" y="2273200"/>
            <a:chExt cx="1995300" cy="74400"/>
          </a:xfrm>
        </p:grpSpPr>
        <p:sp>
          <p:nvSpPr>
            <p:cNvPr id="2535" name="Google Shape;2535;p72"/>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36" name="Google Shape;2536;p72"/>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37" name="Google Shape;2537;p72"/>
          <p:cNvGrpSpPr/>
          <p:nvPr/>
        </p:nvGrpSpPr>
        <p:grpSpPr>
          <a:xfrm>
            <a:off x="3771725" y="2644506"/>
            <a:ext cx="1995300" cy="74400"/>
            <a:chOff x="3771725" y="2534550"/>
            <a:chExt cx="1995300" cy="74400"/>
          </a:xfrm>
        </p:grpSpPr>
        <p:sp>
          <p:nvSpPr>
            <p:cNvPr id="2538" name="Google Shape;2538;p72"/>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39" name="Google Shape;2539;p72"/>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40" name="Google Shape;2540;p72"/>
          <p:cNvGrpSpPr/>
          <p:nvPr/>
        </p:nvGrpSpPr>
        <p:grpSpPr>
          <a:xfrm>
            <a:off x="3771725" y="2905856"/>
            <a:ext cx="1995300" cy="74400"/>
            <a:chOff x="3771725" y="2795900"/>
            <a:chExt cx="1995300" cy="74400"/>
          </a:xfrm>
        </p:grpSpPr>
        <p:sp>
          <p:nvSpPr>
            <p:cNvPr id="2541" name="Google Shape;2541;p72"/>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42" name="Google Shape;2542;p72"/>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2543" name="Google Shape;2543;p72"/>
          <p:cNvGraphicFramePr/>
          <p:nvPr/>
        </p:nvGraphicFramePr>
        <p:xfrm>
          <a:off x="6027038" y="2034494"/>
          <a:ext cx="3000000" cy="3000000"/>
        </p:xfrm>
        <a:graphic>
          <a:graphicData uri="http://schemas.openxmlformats.org/drawingml/2006/table">
            <a:tbl>
              <a:tblPr>
                <a:noFill/>
                <a:tableStyleId>{1A7B9425-830E-4FCB-9170-C084828A714B}</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2544" name="Google Shape;2544;p72"/>
          <p:cNvGraphicFramePr/>
          <p:nvPr/>
        </p:nvGraphicFramePr>
        <p:xfrm>
          <a:off x="722138" y="3419550"/>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2545" name="Google Shape;2545;p72"/>
          <p:cNvGraphicFramePr/>
          <p:nvPr/>
        </p:nvGraphicFramePr>
        <p:xfrm>
          <a:off x="3374600" y="3419550"/>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2546" name="Google Shape;2546;p72"/>
          <p:cNvGraphicFramePr/>
          <p:nvPr/>
        </p:nvGraphicFramePr>
        <p:xfrm>
          <a:off x="6027038" y="3419550"/>
          <a:ext cx="3000000" cy="3000000"/>
        </p:xfrm>
        <a:graphic>
          <a:graphicData uri="http://schemas.openxmlformats.org/drawingml/2006/table">
            <a:tbl>
              <a:tblPr>
                <a:noFill/>
                <a:tableStyleId>{1A7B9425-830E-4FCB-9170-C084828A714B}</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2547" name="Google Shape;2547;p72"/>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2548" name="Google Shape;2548;p72"/>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2549" name="Google Shape;2549;p72"/>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2550" name="Google Shape;2550;p72"/>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1" name="Google Shape;2551;p72"/>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2" name="Google Shape;2552;p72"/>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3" name="Google Shape;2553;p72"/>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4" name="Google Shape;2554;p72"/>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5" name="Google Shape;2555;p72"/>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6" name="Google Shape;2556;p72"/>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0" name="Shape 2560"/>
        <p:cNvGrpSpPr/>
        <p:nvPr/>
      </p:nvGrpSpPr>
      <p:grpSpPr>
        <a:xfrm>
          <a:off x="0" y="0"/>
          <a:ext cx="0" cy="0"/>
          <a:chOff x="0" y="0"/>
          <a:chExt cx="0" cy="0"/>
        </a:xfrm>
      </p:grpSpPr>
      <p:grpSp>
        <p:nvGrpSpPr>
          <p:cNvPr id="2561" name="Google Shape;2561;p73"/>
          <p:cNvGrpSpPr/>
          <p:nvPr/>
        </p:nvGrpSpPr>
        <p:grpSpPr>
          <a:xfrm>
            <a:off x="4842026" y="534551"/>
            <a:ext cx="1039466" cy="1217093"/>
            <a:chOff x="4842026" y="534551"/>
            <a:chExt cx="1039466" cy="1217093"/>
          </a:xfrm>
        </p:grpSpPr>
        <p:grpSp>
          <p:nvGrpSpPr>
            <p:cNvPr id="2562" name="Google Shape;2562;p73"/>
            <p:cNvGrpSpPr/>
            <p:nvPr/>
          </p:nvGrpSpPr>
          <p:grpSpPr>
            <a:xfrm>
              <a:off x="4842026" y="534551"/>
              <a:ext cx="1039466" cy="1217093"/>
              <a:chOff x="5730743" y="656888"/>
              <a:chExt cx="812400" cy="951300"/>
            </a:xfrm>
          </p:grpSpPr>
          <p:grpSp>
            <p:nvGrpSpPr>
              <p:cNvPr id="2563" name="Google Shape;2563;p73"/>
              <p:cNvGrpSpPr/>
              <p:nvPr/>
            </p:nvGrpSpPr>
            <p:grpSpPr>
              <a:xfrm>
                <a:off x="5730743" y="726350"/>
                <a:ext cx="812400" cy="812400"/>
                <a:chOff x="5730743" y="726350"/>
                <a:chExt cx="812400" cy="812400"/>
              </a:xfrm>
            </p:grpSpPr>
            <p:sp>
              <p:nvSpPr>
                <p:cNvPr id="2564" name="Google Shape;2564;p73"/>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5" name="Google Shape;2565;p73"/>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6" name="Google Shape;2566;p73"/>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7" name="Google Shape;2567;p73"/>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568" name="Google Shape;2568;p73"/>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9" name="Google Shape;2569;p73"/>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0" name="Google Shape;2570;p73"/>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1" name="Google Shape;2571;p73"/>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2" name="Google Shape;2572;p73"/>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573" name="Google Shape;2573;p73"/>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574" name="Google Shape;2574;p73"/>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575" name="Google Shape;2575;p73"/>
          <p:cNvGrpSpPr/>
          <p:nvPr/>
        </p:nvGrpSpPr>
        <p:grpSpPr>
          <a:xfrm>
            <a:off x="702941" y="2050687"/>
            <a:ext cx="1076771" cy="1049716"/>
            <a:chOff x="703000" y="2087175"/>
            <a:chExt cx="1002300" cy="977025"/>
          </a:xfrm>
        </p:grpSpPr>
        <p:sp>
          <p:nvSpPr>
            <p:cNvPr id="2576" name="Google Shape;2576;p73"/>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7" name="Google Shape;2577;p73"/>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8" name="Google Shape;2578;p73"/>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79" name="Google Shape;2579;p73"/>
          <p:cNvGrpSpPr/>
          <p:nvPr/>
        </p:nvGrpSpPr>
        <p:grpSpPr>
          <a:xfrm>
            <a:off x="1906805" y="2058326"/>
            <a:ext cx="688976" cy="1049885"/>
            <a:chOff x="1992126" y="2083056"/>
            <a:chExt cx="750600" cy="1143790"/>
          </a:xfrm>
        </p:grpSpPr>
        <p:grpSp>
          <p:nvGrpSpPr>
            <p:cNvPr id="2580" name="Google Shape;2580;p73"/>
            <p:cNvGrpSpPr/>
            <p:nvPr/>
          </p:nvGrpSpPr>
          <p:grpSpPr>
            <a:xfrm>
              <a:off x="1992126" y="2083056"/>
              <a:ext cx="750600" cy="1143661"/>
              <a:chOff x="1992126" y="2083056"/>
              <a:chExt cx="750600" cy="1143661"/>
            </a:xfrm>
          </p:grpSpPr>
          <p:sp>
            <p:nvSpPr>
              <p:cNvPr id="2581" name="Google Shape;2581;p73"/>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82" name="Google Shape;2582;p73"/>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2583" name="Google Shape;2583;p73"/>
            <p:cNvGrpSpPr/>
            <p:nvPr/>
          </p:nvGrpSpPr>
          <p:grpSpPr>
            <a:xfrm>
              <a:off x="2045161" y="2136120"/>
              <a:ext cx="644700" cy="1090586"/>
              <a:chOff x="2045161" y="2136120"/>
              <a:chExt cx="644700" cy="1090586"/>
            </a:xfrm>
          </p:grpSpPr>
          <p:sp>
            <p:nvSpPr>
              <p:cNvPr id="2584" name="Google Shape;2584;p73"/>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85" name="Google Shape;2585;p73"/>
              <p:cNvCxnSpPr>
                <a:stCxn id="2584"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2586" name="Google Shape;2586;p73"/>
            <p:cNvGrpSpPr/>
            <p:nvPr/>
          </p:nvGrpSpPr>
          <p:grpSpPr>
            <a:xfrm>
              <a:off x="2101854" y="2192746"/>
              <a:ext cx="531300" cy="1034100"/>
              <a:chOff x="2101854" y="2192746"/>
              <a:chExt cx="531300" cy="1034100"/>
            </a:xfrm>
          </p:grpSpPr>
          <p:sp>
            <p:nvSpPr>
              <p:cNvPr id="2587" name="Google Shape;2587;p73"/>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88" name="Google Shape;2588;p73"/>
              <p:cNvCxnSpPr>
                <a:stCxn id="2587"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2589" name="Google Shape;2589;p73"/>
            <p:cNvGrpSpPr/>
            <p:nvPr/>
          </p:nvGrpSpPr>
          <p:grpSpPr>
            <a:xfrm>
              <a:off x="2162890" y="2253859"/>
              <a:ext cx="409200" cy="972900"/>
              <a:chOff x="2162890" y="2253859"/>
              <a:chExt cx="409200" cy="972900"/>
            </a:xfrm>
          </p:grpSpPr>
          <p:sp>
            <p:nvSpPr>
              <p:cNvPr id="2590" name="Google Shape;2590;p73"/>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91" name="Google Shape;2591;p73"/>
              <p:cNvCxnSpPr>
                <a:stCxn id="2590"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2592" name="Google Shape;2592;p73"/>
            <p:cNvGrpSpPr/>
            <p:nvPr/>
          </p:nvGrpSpPr>
          <p:grpSpPr>
            <a:xfrm>
              <a:off x="2212739" y="2303722"/>
              <a:ext cx="309600" cy="923060"/>
              <a:chOff x="2212739" y="2303722"/>
              <a:chExt cx="309600" cy="923060"/>
            </a:xfrm>
          </p:grpSpPr>
          <p:sp>
            <p:nvSpPr>
              <p:cNvPr id="2593" name="Google Shape;2593;p73"/>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94" name="Google Shape;2594;p73"/>
              <p:cNvCxnSpPr>
                <a:stCxn id="2593"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2595" name="Google Shape;2595;p73"/>
          <p:cNvGrpSpPr/>
          <p:nvPr/>
        </p:nvGrpSpPr>
        <p:grpSpPr>
          <a:xfrm>
            <a:off x="7677625" y="547580"/>
            <a:ext cx="753078" cy="752223"/>
            <a:chOff x="1186975" y="238125"/>
            <a:chExt cx="5244275" cy="5238325"/>
          </a:xfrm>
        </p:grpSpPr>
        <p:sp>
          <p:nvSpPr>
            <p:cNvPr id="2596" name="Google Shape;2596;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73"/>
          <p:cNvGrpSpPr/>
          <p:nvPr/>
        </p:nvGrpSpPr>
        <p:grpSpPr>
          <a:xfrm>
            <a:off x="702950" y="3398221"/>
            <a:ext cx="1292910" cy="430549"/>
            <a:chOff x="238125" y="1335475"/>
            <a:chExt cx="5418735" cy="3034175"/>
          </a:xfrm>
        </p:grpSpPr>
        <p:sp>
          <p:nvSpPr>
            <p:cNvPr id="2601" name="Google Shape;2601;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73"/>
          <p:cNvGrpSpPr/>
          <p:nvPr/>
        </p:nvGrpSpPr>
        <p:grpSpPr>
          <a:xfrm>
            <a:off x="713215" y="551136"/>
            <a:ext cx="1590024" cy="1217116"/>
            <a:chOff x="688541" y="663825"/>
            <a:chExt cx="1287052" cy="985200"/>
          </a:xfrm>
        </p:grpSpPr>
        <p:grpSp>
          <p:nvGrpSpPr>
            <p:cNvPr id="2605" name="Google Shape;2605;p73"/>
            <p:cNvGrpSpPr/>
            <p:nvPr/>
          </p:nvGrpSpPr>
          <p:grpSpPr>
            <a:xfrm>
              <a:off x="855600" y="663825"/>
              <a:ext cx="1119992" cy="985200"/>
              <a:chOff x="855600" y="663825"/>
              <a:chExt cx="1119992" cy="985200"/>
            </a:xfrm>
          </p:grpSpPr>
          <p:grpSp>
            <p:nvGrpSpPr>
              <p:cNvPr id="2606" name="Google Shape;2606;p73"/>
              <p:cNvGrpSpPr/>
              <p:nvPr/>
            </p:nvGrpSpPr>
            <p:grpSpPr>
              <a:xfrm>
                <a:off x="855600" y="663825"/>
                <a:ext cx="1119992" cy="985200"/>
                <a:chOff x="855600" y="663825"/>
                <a:chExt cx="1119992" cy="985200"/>
              </a:xfrm>
            </p:grpSpPr>
            <p:sp>
              <p:nvSpPr>
                <p:cNvPr id="2607" name="Google Shape;2607;p73"/>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08" name="Google Shape;2608;p73"/>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609" name="Google Shape;2609;p73"/>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10" name="Google Shape;2610;p73"/>
            <p:cNvGrpSpPr/>
            <p:nvPr/>
          </p:nvGrpSpPr>
          <p:grpSpPr>
            <a:xfrm>
              <a:off x="688550" y="733463"/>
              <a:ext cx="1082650" cy="846000"/>
              <a:chOff x="688550" y="733463"/>
              <a:chExt cx="1082650" cy="846000"/>
            </a:xfrm>
          </p:grpSpPr>
          <p:grpSp>
            <p:nvGrpSpPr>
              <p:cNvPr id="2611" name="Google Shape;2611;p73"/>
              <p:cNvGrpSpPr/>
              <p:nvPr/>
            </p:nvGrpSpPr>
            <p:grpSpPr>
              <a:xfrm>
                <a:off x="688550" y="733463"/>
                <a:ext cx="1082650" cy="846000"/>
                <a:chOff x="688550" y="733463"/>
                <a:chExt cx="1082650" cy="846000"/>
              </a:xfrm>
            </p:grpSpPr>
            <p:sp>
              <p:nvSpPr>
                <p:cNvPr id="2612" name="Google Shape;2612;p73"/>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3" name="Google Shape;2613;p73"/>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614" name="Google Shape;2614;p73"/>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15" name="Google Shape;2615;p73"/>
            <p:cNvGrpSpPr/>
            <p:nvPr/>
          </p:nvGrpSpPr>
          <p:grpSpPr>
            <a:xfrm>
              <a:off x="688541" y="807775"/>
              <a:ext cx="1008259" cy="697200"/>
              <a:chOff x="688541" y="807775"/>
              <a:chExt cx="1008259" cy="697200"/>
            </a:xfrm>
          </p:grpSpPr>
          <p:grpSp>
            <p:nvGrpSpPr>
              <p:cNvPr id="2616" name="Google Shape;2616;p73"/>
              <p:cNvGrpSpPr/>
              <p:nvPr/>
            </p:nvGrpSpPr>
            <p:grpSpPr>
              <a:xfrm>
                <a:off x="688541" y="807775"/>
                <a:ext cx="1008259" cy="697200"/>
                <a:chOff x="688541" y="807775"/>
                <a:chExt cx="1008259" cy="697200"/>
              </a:xfrm>
            </p:grpSpPr>
            <p:sp>
              <p:nvSpPr>
                <p:cNvPr id="2617" name="Google Shape;2617;p73"/>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8" name="Google Shape;2618;p73"/>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619" name="Google Shape;2619;p73"/>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20" name="Google Shape;2620;p73"/>
            <p:cNvGrpSpPr/>
            <p:nvPr/>
          </p:nvGrpSpPr>
          <p:grpSpPr>
            <a:xfrm>
              <a:off x="1079700" y="887975"/>
              <a:ext cx="895892" cy="539681"/>
              <a:chOff x="1079700" y="887975"/>
              <a:chExt cx="895892" cy="539681"/>
            </a:xfrm>
          </p:grpSpPr>
          <p:grpSp>
            <p:nvGrpSpPr>
              <p:cNvPr id="2621" name="Google Shape;2621;p73"/>
              <p:cNvGrpSpPr/>
              <p:nvPr/>
            </p:nvGrpSpPr>
            <p:grpSpPr>
              <a:xfrm>
                <a:off x="1079700" y="887975"/>
                <a:ext cx="895892" cy="539681"/>
                <a:chOff x="1079700" y="887975"/>
                <a:chExt cx="895892" cy="539681"/>
              </a:xfrm>
            </p:grpSpPr>
            <p:sp>
              <p:nvSpPr>
                <p:cNvPr id="2622" name="Google Shape;2622;p73"/>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23" name="Google Shape;2623;p73"/>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624" name="Google Shape;2624;p73"/>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625" name="Google Shape;2625;p73"/>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26" name="Google Shape;2626;p73"/>
          <p:cNvGrpSpPr/>
          <p:nvPr/>
        </p:nvGrpSpPr>
        <p:grpSpPr>
          <a:xfrm>
            <a:off x="2359674" y="539588"/>
            <a:ext cx="1119708" cy="1217144"/>
            <a:chOff x="2404275" y="663825"/>
            <a:chExt cx="906206" cy="985063"/>
          </a:xfrm>
        </p:grpSpPr>
        <p:cxnSp>
          <p:nvCxnSpPr>
            <p:cNvPr id="2627" name="Google Shape;2627;p73"/>
            <p:cNvCxnSpPr>
              <a:stCxn id="2628" idx="5"/>
              <a:endCxn id="2629"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2630" name="Google Shape;2630;p73"/>
            <p:cNvCxnSpPr>
              <a:stCxn id="2629" idx="3"/>
              <a:endCxn id="2631"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2632" name="Google Shape;2632;p73"/>
            <p:cNvCxnSpPr>
              <a:stCxn id="2631" idx="1"/>
              <a:endCxn id="2633"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2634" name="Google Shape;2634;p73"/>
            <p:cNvCxnSpPr>
              <a:stCxn id="2633" idx="7"/>
              <a:endCxn id="2628"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2628" name="Google Shape;2628;p73"/>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3" name="Google Shape;2633;p73"/>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1" name="Google Shape;2631;p73"/>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29" name="Google Shape;2629;p73"/>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35" name="Google Shape;2635;p73"/>
          <p:cNvGrpSpPr/>
          <p:nvPr/>
        </p:nvGrpSpPr>
        <p:grpSpPr>
          <a:xfrm>
            <a:off x="3535817" y="533799"/>
            <a:ext cx="1249565" cy="1216897"/>
            <a:chOff x="4002252" y="539625"/>
            <a:chExt cx="1139490" cy="1109700"/>
          </a:xfrm>
        </p:grpSpPr>
        <p:sp>
          <p:nvSpPr>
            <p:cNvPr id="2636" name="Google Shape;2636;p73"/>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7" name="Google Shape;2637;p73"/>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8" name="Google Shape;2638;p73"/>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9" name="Google Shape;2639;p73"/>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40" name="Google Shape;2640;p73"/>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41" name="Google Shape;2641;p73"/>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42" name="Google Shape;2642;p73"/>
            <p:cNvCxnSpPr>
              <a:stCxn id="2639" idx="0"/>
              <a:endCxn id="2637"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2643" name="Google Shape;2643;p73"/>
            <p:cNvCxnSpPr>
              <a:stCxn id="2637" idx="6"/>
              <a:endCxn id="2638"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2644" name="Google Shape;2644;p73"/>
            <p:cNvCxnSpPr>
              <a:stCxn id="2638" idx="5"/>
              <a:endCxn id="2641"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2645" name="Google Shape;2645;p73"/>
            <p:cNvCxnSpPr>
              <a:stCxn id="2641" idx="3"/>
              <a:endCxn id="2640"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2646" name="Google Shape;2646;p73"/>
            <p:cNvCxnSpPr>
              <a:stCxn id="2640" idx="2"/>
              <a:endCxn id="2639"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2647" name="Google Shape;2647;p73"/>
          <p:cNvGrpSpPr/>
          <p:nvPr/>
        </p:nvGrpSpPr>
        <p:grpSpPr>
          <a:xfrm>
            <a:off x="5937690" y="534494"/>
            <a:ext cx="1683499" cy="1217116"/>
            <a:chOff x="6995517" y="647238"/>
            <a:chExt cx="1251300" cy="904650"/>
          </a:xfrm>
        </p:grpSpPr>
        <p:grpSp>
          <p:nvGrpSpPr>
            <p:cNvPr id="2648" name="Google Shape;2648;p73"/>
            <p:cNvGrpSpPr/>
            <p:nvPr/>
          </p:nvGrpSpPr>
          <p:grpSpPr>
            <a:xfrm>
              <a:off x="6995517" y="1027188"/>
              <a:ext cx="1251300" cy="524700"/>
              <a:chOff x="6995517" y="1027188"/>
              <a:chExt cx="1251300" cy="524700"/>
            </a:xfrm>
          </p:grpSpPr>
          <p:sp>
            <p:nvSpPr>
              <p:cNvPr id="2649" name="Google Shape;2649;p73"/>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50" name="Google Shape;2650;p73"/>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2651" name="Google Shape;2651;p73"/>
            <p:cNvGrpSpPr/>
            <p:nvPr/>
          </p:nvGrpSpPr>
          <p:grpSpPr>
            <a:xfrm>
              <a:off x="7001525" y="900538"/>
              <a:ext cx="1245000" cy="524700"/>
              <a:chOff x="7001525" y="900538"/>
              <a:chExt cx="1245000" cy="524700"/>
            </a:xfrm>
          </p:grpSpPr>
          <p:sp>
            <p:nvSpPr>
              <p:cNvPr id="2652" name="Google Shape;2652;p73"/>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53" name="Google Shape;2653;p73"/>
              <p:cNvCxnSpPr>
                <a:stCxn id="2652"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2654" name="Google Shape;2654;p73"/>
            <p:cNvGrpSpPr/>
            <p:nvPr/>
          </p:nvGrpSpPr>
          <p:grpSpPr>
            <a:xfrm>
              <a:off x="7001525" y="773888"/>
              <a:ext cx="1245000" cy="524700"/>
              <a:chOff x="7001525" y="773888"/>
              <a:chExt cx="1245000" cy="524700"/>
            </a:xfrm>
          </p:grpSpPr>
          <p:sp>
            <p:nvSpPr>
              <p:cNvPr id="2655" name="Google Shape;2655;p73"/>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56" name="Google Shape;2656;p73"/>
              <p:cNvCxnSpPr>
                <a:stCxn id="2655"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2657" name="Google Shape;2657;p73"/>
            <p:cNvGrpSpPr/>
            <p:nvPr/>
          </p:nvGrpSpPr>
          <p:grpSpPr>
            <a:xfrm>
              <a:off x="7001525" y="647238"/>
              <a:ext cx="1245000" cy="524700"/>
              <a:chOff x="7001525" y="647238"/>
              <a:chExt cx="1245000" cy="524700"/>
            </a:xfrm>
          </p:grpSpPr>
          <p:sp>
            <p:nvSpPr>
              <p:cNvPr id="2658" name="Google Shape;2658;p73"/>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59" name="Google Shape;2659;p73"/>
              <p:cNvCxnSpPr>
                <a:stCxn id="2658"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2660" name="Google Shape;2660;p73"/>
          <p:cNvGrpSpPr/>
          <p:nvPr/>
        </p:nvGrpSpPr>
        <p:grpSpPr>
          <a:xfrm>
            <a:off x="2722986" y="2040746"/>
            <a:ext cx="1076798" cy="1053164"/>
            <a:chOff x="2829888" y="2087062"/>
            <a:chExt cx="992075" cy="970300"/>
          </a:xfrm>
        </p:grpSpPr>
        <p:grpSp>
          <p:nvGrpSpPr>
            <p:cNvPr id="2661" name="Google Shape;2661;p73"/>
            <p:cNvGrpSpPr/>
            <p:nvPr/>
          </p:nvGrpSpPr>
          <p:grpSpPr>
            <a:xfrm>
              <a:off x="2829888" y="2412087"/>
              <a:ext cx="449100" cy="293700"/>
              <a:chOff x="2829888" y="2412087"/>
              <a:chExt cx="449100" cy="293700"/>
            </a:xfrm>
          </p:grpSpPr>
          <p:sp>
            <p:nvSpPr>
              <p:cNvPr id="2662" name="Google Shape;2662;p73"/>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63" name="Google Shape;2663;p73"/>
              <p:cNvCxnSpPr>
                <a:stCxn id="2662" idx="6"/>
                <a:endCxn id="2664"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2665" name="Google Shape;2665;p73"/>
            <p:cNvGrpSpPr/>
            <p:nvPr/>
          </p:nvGrpSpPr>
          <p:grpSpPr>
            <a:xfrm>
              <a:off x="3056019" y="2604662"/>
              <a:ext cx="294000" cy="452700"/>
              <a:chOff x="3056019" y="2604662"/>
              <a:chExt cx="294000" cy="452700"/>
            </a:xfrm>
          </p:grpSpPr>
          <p:sp>
            <p:nvSpPr>
              <p:cNvPr id="2666" name="Google Shape;2666;p73"/>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67" name="Google Shape;2667;p73"/>
              <p:cNvCxnSpPr>
                <a:stCxn id="2666" idx="4"/>
                <a:endCxn id="2668"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2669" name="Google Shape;2669;p73"/>
            <p:cNvGrpSpPr/>
            <p:nvPr/>
          </p:nvGrpSpPr>
          <p:grpSpPr>
            <a:xfrm>
              <a:off x="3301813" y="2604662"/>
              <a:ext cx="294000" cy="452700"/>
              <a:chOff x="3301813" y="2604662"/>
              <a:chExt cx="294000" cy="452700"/>
            </a:xfrm>
          </p:grpSpPr>
          <p:sp>
            <p:nvSpPr>
              <p:cNvPr id="2670" name="Google Shape;2670;p73"/>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71" name="Google Shape;2671;p73"/>
              <p:cNvCxnSpPr>
                <a:stCxn id="2670" idx="4"/>
                <a:endCxn id="2672"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2673" name="Google Shape;2673;p73"/>
            <p:cNvGrpSpPr/>
            <p:nvPr/>
          </p:nvGrpSpPr>
          <p:grpSpPr>
            <a:xfrm>
              <a:off x="3372863" y="2412087"/>
              <a:ext cx="449100" cy="293700"/>
              <a:chOff x="3372863" y="2412087"/>
              <a:chExt cx="449100" cy="293700"/>
            </a:xfrm>
          </p:grpSpPr>
          <p:sp>
            <p:nvSpPr>
              <p:cNvPr id="2674" name="Google Shape;2674;p73"/>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75" name="Google Shape;2675;p73"/>
              <p:cNvCxnSpPr>
                <a:stCxn id="2674" idx="6"/>
                <a:endCxn id="2676"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2677" name="Google Shape;2677;p73"/>
            <p:cNvGrpSpPr/>
            <p:nvPr/>
          </p:nvGrpSpPr>
          <p:grpSpPr>
            <a:xfrm>
              <a:off x="3178916" y="2087062"/>
              <a:ext cx="294000" cy="451800"/>
              <a:chOff x="3178916" y="2087062"/>
              <a:chExt cx="294000" cy="451800"/>
            </a:xfrm>
          </p:grpSpPr>
          <p:sp>
            <p:nvSpPr>
              <p:cNvPr id="2678" name="Google Shape;2678;p73"/>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679" name="Google Shape;2679;p73"/>
              <p:cNvCxnSpPr>
                <a:stCxn id="2678" idx="0"/>
                <a:endCxn id="2680"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2681" name="Google Shape;2681;p73"/>
          <p:cNvGrpSpPr/>
          <p:nvPr/>
        </p:nvGrpSpPr>
        <p:grpSpPr>
          <a:xfrm>
            <a:off x="3926878" y="2054651"/>
            <a:ext cx="1039408" cy="1039406"/>
            <a:chOff x="4102175" y="2252050"/>
            <a:chExt cx="641412" cy="641411"/>
          </a:xfrm>
        </p:grpSpPr>
        <p:grpSp>
          <p:nvGrpSpPr>
            <p:cNvPr id="2682" name="Google Shape;2682;p73"/>
            <p:cNvGrpSpPr/>
            <p:nvPr/>
          </p:nvGrpSpPr>
          <p:grpSpPr>
            <a:xfrm>
              <a:off x="4102175" y="2252050"/>
              <a:ext cx="641412" cy="641400"/>
              <a:chOff x="5322600" y="2738950"/>
              <a:chExt cx="641412" cy="641400"/>
            </a:xfrm>
          </p:grpSpPr>
          <p:sp>
            <p:nvSpPr>
              <p:cNvPr id="2683" name="Google Shape;2683;p73"/>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84" name="Google Shape;2684;p73"/>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85" name="Google Shape;2685;p73"/>
            <p:cNvGrpSpPr/>
            <p:nvPr/>
          </p:nvGrpSpPr>
          <p:grpSpPr>
            <a:xfrm>
              <a:off x="4102175" y="2252050"/>
              <a:ext cx="641400" cy="641400"/>
              <a:chOff x="5322600" y="2738950"/>
              <a:chExt cx="641400" cy="641400"/>
            </a:xfrm>
          </p:grpSpPr>
          <p:sp>
            <p:nvSpPr>
              <p:cNvPr id="2686" name="Google Shape;2686;p73"/>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87" name="Google Shape;2687;p73"/>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88" name="Google Shape;2688;p73"/>
            <p:cNvGrpSpPr/>
            <p:nvPr/>
          </p:nvGrpSpPr>
          <p:grpSpPr>
            <a:xfrm>
              <a:off x="4102175" y="2252050"/>
              <a:ext cx="641412" cy="641411"/>
              <a:chOff x="5322600" y="2738950"/>
              <a:chExt cx="641412" cy="641411"/>
            </a:xfrm>
          </p:grpSpPr>
          <p:sp>
            <p:nvSpPr>
              <p:cNvPr id="2689" name="Google Shape;2689;p73"/>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0" name="Google Shape;2690;p73"/>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691" name="Google Shape;2691;p73"/>
            <p:cNvGrpSpPr/>
            <p:nvPr/>
          </p:nvGrpSpPr>
          <p:grpSpPr>
            <a:xfrm>
              <a:off x="4102175" y="2252050"/>
              <a:ext cx="641400" cy="641411"/>
              <a:chOff x="5322600" y="2738950"/>
              <a:chExt cx="641400" cy="641411"/>
            </a:xfrm>
          </p:grpSpPr>
          <p:sp>
            <p:nvSpPr>
              <p:cNvPr id="2692" name="Google Shape;2692;p73"/>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3" name="Google Shape;2693;p73"/>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2694" name="Google Shape;2694;p73"/>
          <p:cNvGrpSpPr/>
          <p:nvPr/>
        </p:nvGrpSpPr>
        <p:grpSpPr>
          <a:xfrm>
            <a:off x="5093379" y="2043560"/>
            <a:ext cx="1053080" cy="1053080"/>
            <a:chOff x="855600" y="663825"/>
            <a:chExt cx="985200" cy="985200"/>
          </a:xfrm>
        </p:grpSpPr>
        <p:sp>
          <p:nvSpPr>
            <p:cNvPr id="2695" name="Google Shape;2695;p73"/>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6" name="Google Shape;2696;p73"/>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7" name="Google Shape;2697;p73"/>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8" name="Google Shape;2698;p73"/>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9" name="Google Shape;2699;p73"/>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00" name="Google Shape;2700;p73"/>
          <p:cNvGrpSpPr/>
          <p:nvPr/>
        </p:nvGrpSpPr>
        <p:grpSpPr>
          <a:xfrm>
            <a:off x="6273552" y="2043576"/>
            <a:ext cx="1053080" cy="1053080"/>
            <a:chOff x="6548850" y="2086550"/>
            <a:chExt cx="985200" cy="985200"/>
          </a:xfrm>
        </p:grpSpPr>
        <p:sp>
          <p:nvSpPr>
            <p:cNvPr id="2701" name="Google Shape;2701;p73"/>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2" name="Google Shape;2702;p73"/>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3" name="Google Shape;2703;p73"/>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4" name="Google Shape;2704;p73"/>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5" name="Google Shape;2705;p73"/>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06" name="Google Shape;2706;p73"/>
          <p:cNvGrpSpPr/>
          <p:nvPr/>
        </p:nvGrpSpPr>
        <p:grpSpPr>
          <a:xfrm>
            <a:off x="713226" y="3965261"/>
            <a:ext cx="1292928" cy="1292928"/>
            <a:chOff x="925400" y="4161775"/>
            <a:chExt cx="906300" cy="906300"/>
          </a:xfrm>
        </p:grpSpPr>
        <p:sp>
          <p:nvSpPr>
            <p:cNvPr id="2707" name="Google Shape;2707;p73"/>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8" name="Google Shape;2708;p73"/>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09" name="Google Shape;2709;p73"/>
            <p:cNvCxnSpPr>
              <a:stCxn id="2710" idx="4"/>
              <a:endCxn id="2708"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2710" name="Google Shape;2710;p73"/>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11" name="Google Shape;2711;p73"/>
          <p:cNvGrpSpPr/>
          <p:nvPr/>
        </p:nvGrpSpPr>
        <p:grpSpPr>
          <a:xfrm>
            <a:off x="6195637" y="3391776"/>
            <a:ext cx="2242003" cy="2025585"/>
            <a:chOff x="722669" y="3200400"/>
            <a:chExt cx="1311650" cy="1185038"/>
          </a:xfrm>
        </p:grpSpPr>
        <p:sp>
          <p:nvSpPr>
            <p:cNvPr id="2712" name="Google Shape;2712;p73"/>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13" name="Google Shape;2713;p73"/>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714" name="Google Shape;2714;p73"/>
            <p:cNvGrpSpPr/>
            <p:nvPr/>
          </p:nvGrpSpPr>
          <p:grpSpPr>
            <a:xfrm>
              <a:off x="1335344" y="3200400"/>
              <a:ext cx="86400" cy="255000"/>
              <a:chOff x="1335344" y="3200400"/>
              <a:chExt cx="86400" cy="255000"/>
            </a:xfrm>
          </p:grpSpPr>
          <p:sp>
            <p:nvSpPr>
              <p:cNvPr id="2715" name="Google Shape;2715;p73"/>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16" name="Google Shape;2716;p73"/>
              <p:cNvCxnSpPr>
                <a:stCxn id="2715" idx="0"/>
                <a:endCxn id="2717"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2718" name="Google Shape;2718;p73"/>
            <p:cNvGrpSpPr/>
            <p:nvPr/>
          </p:nvGrpSpPr>
          <p:grpSpPr>
            <a:xfrm>
              <a:off x="1613944" y="3325788"/>
              <a:ext cx="252600" cy="216000"/>
              <a:chOff x="1613944" y="3325788"/>
              <a:chExt cx="252600" cy="216000"/>
            </a:xfrm>
          </p:grpSpPr>
          <p:sp>
            <p:nvSpPr>
              <p:cNvPr id="2719" name="Google Shape;2719;p73"/>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20" name="Google Shape;2720;p73"/>
              <p:cNvCxnSpPr>
                <a:stCxn id="2719" idx="0"/>
                <a:endCxn id="2721"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2722" name="Google Shape;2722;p73"/>
            <p:cNvGrpSpPr/>
            <p:nvPr/>
          </p:nvGrpSpPr>
          <p:grpSpPr>
            <a:xfrm>
              <a:off x="1780219" y="3669663"/>
              <a:ext cx="254100" cy="86400"/>
              <a:chOff x="1780219" y="3669663"/>
              <a:chExt cx="254100" cy="86400"/>
            </a:xfrm>
          </p:grpSpPr>
          <p:sp>
            <p:nvSpPr>
              <p:cNvPr id="2723" name="Google Shape;2723;p73"/>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24" name="Google Shape;2724;p73"/>
              <p:cNvCxnSpPr>
                <a:stCxn id="2723" idx="6"/>
                <a:endCxn id="2725"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2726" name="Google Shape;2726;p73"/>
            <p:cNvGrpSpPr/>
            <p:nvPr/>
          </p:nvGrpSpPr>
          <p:grpSpPr>
            <a:xfrm>
              <a:off x="890544" y="3325788"/>
              <a:ext cx="252600" cy="216000"/>
              <a:chOff x="890544" y="3325788"/>
              <a:chExt cx="252600" cy="216000"/>
            </a:xfrm>
          </p:grpSpPr>
          <p:sp>
            <p:nvSpPr>
              <p:cNvPr id="2727" name="Google Shape;2727;p73"/>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28" name="Google Shape;2728;p73"/>
              <p:cNvCxnSpPr>
                <a:stCxn id="2727" idx="0"/>
                <a:endCxn id="2729"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2730" name="Google Shape;2730;p73"/>
            <p:cNvGrpSpPr/>
            <p:nvPr/>
          </p:nvGrpSpPr>
          <p:grpSpPr>
            <a:xfrm>
              <a:off x="722669" y="3669663"/>
              <a:ext cx="254100" cy="86400"/>
              <a:chOff x="722669" y="3669663"/>
              <a:chExt cx="254100" cy="86400"/>
            </a:xfrm>
          </p:grpSpPr>
          <p:sp>
            <p:nvSpPr>
              <p:cNvPr id="2731" name="Google Shape;2731;p73"/>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32" name="Google Shape;2732;p73"/>
              <p:cNvCxnSpPr>
                <a:stCxn id="2731" idx="2"/>
                <a:endCxn id="2733"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2734" name="Google Shape;2734;p73"/>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5" name="Google Shape;2735;p73"/>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736" name="Google Shape;2736;p73"/>
          <p:cNvGrpSpPr/>
          <p:nvPr/>
        </p:nvGrpSpPr>
        <p:grpSpPr>
          <a:xfrm flipH="1" rot="10800000">
            <a:off x="2113506" y="3398186"/>
            <a:ext cx="1292879" cy="923569"/>
            <a:chOff x="2536980" y="3717383"/>
            <a:chExt cx="1249400" cy="892509"/>
          </a:xfrm>
        </p:grpSpPr>
        <p:grpSp>
          <p:nvGrpSpPr>
            <p:cNvPr id="2737" name="Google Shape;2737;p73"/>
            <p:cNvGrpSpPr/>
            <p:nvPr/>
          </p:nvGrpSpPr>
          <p:grpSpPr>
            <a:xfrm>
              <a:off x="3192380" y="4230092"/>
              <a:ext cx="594000" cy="379800"/>
              <a:chOff x="3192380" y="4230092"/>
              <a:chExt cx="594000" cy="379800"/>
            </a:xfrm>
          </p:grpSpPr>
          <p:sp>
            <p:nvSpPr>
              <p:cNvPr id="2738" name="Google Shape;2738;p73"/>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39" name="Google Shape;2739;p73"/>
              <p:cNvCxnSpPr>
                <a:stCxn id="2738"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2740" name="Google Shape;2740;p73"/>
            <p:cNvGrpSpPr/>
            <p:nvPr/>
          </p:nvGrpSpPr>
          <p:grpSpPr>
            <a:xfrm>
              <a:off x="2536980" y="4230092"/>
              <a:ext cx="585600" cy="379800"/>
              <a:chOff x="2536980" y="4230092"/>
              <a:chExt cx="585600" cy="379800"/>
            </a:xfrm>
          </p:grpSpPr>
          <p:sp>
            <p:nvSpPr>
              <p:cNvPr id="2741" name="Google Shape;2741;p73"/>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42" name="Google Shape;2742;p73"/>
              <p:cNvCxnSpPr>
                <a:endCxn id="2741"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2743" name="Google Shape;2743;p73"/>
            <p:cNvGrpSpPr/>
            <p:nvPr/>
          </p:nvGrpSpPr>
          <p:grpSpPr>
            <a:xfrm>
              <a:off x="2942080" y="4160025"/>
              <a:ext cx="844200" cy="379800"/>
              <a:chOff x="2942080" y="4160025"/>
              <a:chExt cx="844200" cy="379800"/>
            </a:xfrm>
          </p:grpSpPr>
          <p:sp>
            <p:nvSpPr>
              <p:cNvPr id="2744" name="Google Shape;2744;p73"/>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45" name="Google Shape;2745;p73"/>
              <p:cNvCxnSpPr>
                <a:stCxn id="2744"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2746" name="Google Shape;2746;p73"/>
            <p:cNvGrpSpPr/>
            <p:nvPr/>
          </p:nvGrpSpPr>
          <p:grpSpPr>
            <a:xfrm>
              <a:off x="2537080" y="3717383"/>
              <a:ext cx="844200" cy="379800"/>
              <a:chOff x="2537080" y="3717383"/>
              <a:chExt cx="844200" cy="379800"/>
            </a:xfrm>
          </p:grpSpPr>
          <p:sp>
            <p:nvSpPr>
              <p:cNvPr id="2747" name="Google Shape;2747;p73"/>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748" name="Google Shape;2748;p73"/>
              <p:cNvCxnSpPr>
                <a:endCxn id="2747"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2749" name="Google Shape;2749;p73"/>
          <p:cNvGrpSpPr/>
          <p:nvPr/>
        </p:nvGrpSpPr>
        <p:grpSpPr>
          <a:xfrm>
            <a:off x="8134675" y="1463191"/>
            <a:ext cx="294000" cy="294000"/>
            <a:chOff x="2845025" y="3203566"/>
            <a:chExt cx="294000" cy="294000"/>
          </a:xfrm>
        </p:grpSpPr>
        <p:sp>
          <p:nvSpPr>
            <p:cNvPr id="2750" name="Google Shape;2750;p73"/>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51" name="Google Shape;2751;p73"/>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52" name="Google Shape;2752;p73"/>
          <p:cNvGrpSpPr/>
          <p:nvPr/>
        </p:nvGrpSpPr>
        <p:grpSpPr>
          <a:xfrm>
            <a:off x="7677625" y="1468816"/>
            <a:ext cx="294000" cy="294000"/>
            <a:chOff x="3139025" y="3203566"/>
            <a:chExt cx="294000" cy="294000"/>
          </a:xfrm>
        </p:grpSpPr>
        <p:sp>
          <p:nvSpPr>
            <p:cNvPr id="2753" name="Google Shape;2753;p73"/>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54" name="Google Shape;2754;p73"/>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55" name="Google Shape;2755;p73"/>
          <p:cNvGrpSpPr/>
          <p:nvPr/>
        </p:nvGrpSpPr>
        <p:grpSpPr>
          <a:xfrm>
            <a:off x="4531113" y="3391755"/>
            <a:ext cx="1557172" cy="1217042"/>
            <a:chOff x="4119061" y="3203568"/>
            <a:chExt cx="1797912" cy="1405198"/>
          </a:xfrm>
        </p:grpSpPr>
        <p:grpSp>
          <p:nvGrpSpPr>
            <p:cNvPr id="2756" name="Google Shape;2756;p73"/>
            <p:cNvGrpSpPr/>
            <p:nvPr/>
          </p:nvGrpSpPr>
          <p:grpSpPr>
            <a:xfrm>
              <a:off x="4293061" y="3203568"/>
              <a:ext cx="1449912" cy="1405198"/>
              <a:chOff x="4293061" y="3203568"/>
              <a:chExt cx="1449912" cy="1405198"/>
            </a:xfrm>
          </p:grpSpPr>
          <p:grpSp>
            <p:nvGrpSpPr>
              <p:cNvPr id="2757" name="Google Shape;2757;p73"/>
              <p:cNvGrpSpPr/>
              <p:nvPr/>
            </p:nvGrpSpPr>
            <p:grpSpPr>
              <a:xfrm>
                <a:off x="4370871" y="3203568"/>
                <a:ext cx="1293846" cy="1405198"/>
                <a:chOff x="7734309" y="2063282"/>
                <a:chExt cx="570957" cy="620095"/>
              </a:xfrm>
            </p:grpSpPr>
            <p:grpSp>
              <p:nvGrpSpPr>
                <p:cNvPr id="2758" name="Google Shape;2758;p73"/>
                <p:cNvGrpSpPr/>
                <p:nvPr/>
              </p:nvGrpSpPr>
              <p:grpSpPr>
                <a:xfrm>
                  <a:off x="8031573" y="2063282"/>
                  <a:ext cx="273693" cy="620095"/>
                  <a:chOff x="8031573" y="2063282"/>
                  <a:chExt cx="273693" cy="620095"/>
                </a:xfrm>
              </p:grpSpPr>
              <p:sp>
                <p:nvSpPr>
                  <p:cNvPr id="2759" name="Google Shape;2759;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73"/>
                <p:cNvGrpSpPr/>
                <p:nvPr/>
              </p:nvGrpSpPr>
              <p:grpSpPr>
                <a:xfrm flipH="1">
                  <a:off x="7734309" y="2063282"/>
                  <a:ext cx="273693" cy="620095"/>
                  <a:chOff x="8031573" y="2063282"/>
                  <a:chExt cx="273693" cy="620095"/>
                </a:xfrm>
              </p:grpSpPr>
              <p:sp>
                <p:nvSpPr>
                  <p:cNvPr id="2764" name="Google Shape;2764;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8" name="Google Shape;2768;p73"/>
              <p:cNvGrpSpPr/>
              <p:nvPr/>
            </p:nvGrpSpPr>
            <p:grpSpPr>
              <a:xfrm>
                <a:off x="4293061" y="3409734"/>
                <a:ext cx="1449912" cy="992320"/>
                <a:chOff x="4287819" y="3435027"/>
                <a:chExt cx="1229051" cy="841163"/>
              </a:xfrm>
            </p:grpSpPr>
            <p:grpSp>
              <p:nvGrpSpPr>
                <p:cNvPr id="2769" name="Google Shape;2769;p73"/>
                <p:cNvGrpSpPr/>
                <p:nvPr/>
              </p:nvGrpSpPr>
              <p:grpSpPr>
                <a:xfrm>
                  <a:off x="4287819" y="3435027"/>
                  <a:ext cx="223500" cy="841163"/>
                  <a:chOff x="4287819" y="3435027"/>
                  <a:chExt cx="223500" cy="841163"/>
                </a:xfrm>
              </p:grpSpPr>
              <p:sp>
                <p:nvSpPr>
                  <p:cNvPr id="2770" name="Google Shape;2770;p73"/>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1" name="Google Shape;2771;p73"/>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2" name="Google Shape;2772;p73"/>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773" name="Google Shape;2773;p73"/>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4" name="Google Shape;2774;p73"/>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5" name="Google Shape;2775;p73"/>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2776" name="Google Shape;2776;p73"/>
            <p:cNvCxnSpPr>
              <a:endCxn id="2770"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2777" name="Google Shape;2777;p73"/>
            <p:cNvCxnSpPr>
              <a:endCxn id="2771"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2778" name="Google Shape;2778;p73"/>
            <p:cNvCxnSpPr>
              <a:endCxn id="2772"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2779" name="Google Shape;2779;p73"/>
            <p:cNvCxnSpPr>
              <a:stCxn id="2773"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2780" name="Google Shape;2780;p73"/>
            <p:cNvCxnSpPr>
              <a:stCxn id="2774"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2781" name="Google Shape;2781;p73"/>
            <p:cNvCxnSpPr>
              <a:endCxn id="2775"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2782" name="Google Shape;2782;p73"/>
          <p:cNvGrpSpPr/>
          <p:nvPr/>
        </p:nvGrpSpPr>
        <p:grpSpPr>
          <a:xfrm>
            <a:off x="7453725" y="2058438"/>
            <a:ext cx="461100" cy="1040700"/>
            <a:chOff x="7453725" y="2058438"/>
            <a:chExt cx="461100" cy="1040700"/>
          </a:xfrm>
        </p:grpSpPr>
        <p:sp>
          <p:nvSpPr>
            <p:cNvPr id="2783" name="Google Shape;2783;p73"/>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84" name="Google Shape;2784;p73"/>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85" name="Google Shape;2785;p73"/>
          <p:cNvGrpSpPr/>
          <p:nvPr/>
        </p:nvGrpSpPr>
        <p:grpSpPr>
          <a:xfrm>
            <a:off x="7982555" y="2045950"/>
            <a:ext cx="458370" cy="1053166"/>
            <a:chOff x="7982885" y="2045956"/>
            <a:chExt cx="462300" cy="1053166"/>
          </a:xfrm>
        </p:grpSpPr>
        <p:grpSp>
          <p:nvGrpSpPr>
            <p:cNvPr id="2786" name="Google Shape;2786;p73"/>
            <p:cNvGrpSpPr/>
            <p:nvPr/>
          </p:nvGrpSpPr>
          <p:grpSpPr>
            <a:xfrm>
              <a:off x="7982885" y="2045956"/>
              <a:ext cx="462300" cy="1053166"/>
              <a:chOff x="7982885" y="2045956"/>
              <a:chExt cx="462300" cy="1053166"/>
            </a:xfrm>
          </p:grpSpPr>
          <p:sp>
            <p:nvSpPr>
              <p:cNvPr id="2787" name="Google Shape;2787;p73"/>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88" name="Google Shape;2788;p73"/>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789" name="Google Shape;2789;p73"/>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3" name="Shape 2793"/>
        <p:cNvGrpSpPr/>
        <p:nvPr/>
      </p:nvGrpSpPr>
      <p:grpSpPr>
        <a:xfrm>
          <a:off x="0" y="0"/>
          <a:ext cx="0" cy="0"/>
          <a:chOff x="0" y="0"/>
          <a:chExt cx="0" cy="0"/>
        </a:xfrm>
      </p:grpSpPr>
      <p:graphicFrame>
        <p:nvGraphicFramePr>
          <p:cNvPr id="2794" name="Google Shape;2794;p74"/>
          <p:cNvGraphicFramePr/>
          <p:nvPr/>
        </p:nvGraphicFramePr>
        <p:xfrm>
          <a:off x="709825" y="538604"/>
          <a:ext cx="3000000" cy="3000000"/>
        </p:xfrm>
        <a:graphic>
          <a:graphicData uri="http://schemas.openxmlformats.org/drawingml/2006/table">
            <a:tbl>
              <a:tblPr>
                <a:noFill/>
                <a:tableStyleId>{1A7B9425-830E-4FCB-9170-C084828A714B}</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2795" name="Google Shape;2795;p74"/>
          <p:cNvGrpSpPr/>
          <p:nvPr/>
        </p:nvGrpSpPr>
        <p:grpSpPr>
          <a:xfrm>
            <a:off x="4513247" y="4395555"/>
            <a:ext cx="1633002" cy="187242"/>
            <a:chOff x="2601154" y="2445833"/>
            <a:chExt cx="1387546" cy="159138"/>
          </a:xfrm>
        </p:grpSpPr>
        <p:grpSp>
          <p:nvGrpSpPr>
            <p:cNvPr id="2796" name="Google Shape;2796;p74"/>
            <p:cNvGrpSpPr/>
            <p:nvPr/>
          </p:nvGrpSpPr>
          <p:grpSpPr>
            <a:xfrm>
              <a:off x="2601154" y="2445833"/>
              <a:ext cx="840328" cy="159138"/>
              <a:chOff x="2601154" y="2445833"/>
              <a:chExt cx="840328" cy="159138"/>
            </a:xfrm>
          </p:grpSpPr>
          <p:sp>
            <p:nvSpPr>
              <p:cNvPr id="2797" name="Google Shape;2797;p74"/>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74"/>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74"/>
          <p:cNvGrpSpPr/>
          <p:nvPr/>
        </p:nvGrpSpPr>
        <p:grpSpPr>
          <a:xfrm>
            <a:off x="4509949" y="4106638"/>
            <a:ext cx="1636295" cy="178683"/>
            <a:chOff x="3558802" y="4011244"/>
            <a:chExt cx="1866000" cy="111600"/>
          </a:xfrm>
        </p:grpSpPr>
        <p:sp>
          <p:nvSpPr>
            <p:cNvPr id="2816" name="Google Shape;2816;p74"/>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74"/>
          <p:cNvGrpSpPr/>
          <p:nvPr/>
        </p:nvGrpSpPr>
        <p:grpSpPr>
          <a:xfrm>
            <a:off x="717059" y="4106373"/>
            <a:ext cx="1636097" cy="141596"/>
            <a:chOff x="2598024" y="2207461"/>
            <a:chExt cx="1383474" cy="119733"/>
          </a:xfrm>
        </p:grpSpPr>
        <p:sp>
          <p:nvSpPr>
            <p:cNvPr id="2819" name="Google Shape;2819;p74"/>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74"/>
          <p:cNvGrpSpPr/>
          <p:nvPr/>
        </p:nvGrpSpPr>
        <p:grpSpPr>
          <a:xfrm>
            <a:off x="2615056" y="4378476"/>
            <a:ext cx="1636335" cy="229964"/>
            <a:chOff x="723300" y="4253549"/>
            <a:chExt cx="2276482" cy="324900"/>
          </a:xfrm>
        </p:grpSpPr>
        <p:sp>
          <p:nvSpPr>
            <p:cNvPr id="2828" name="Google Shape;2828;p74"/>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74"/>
          <p:cNvGrpSpPr/>
          <p:nvPr/>
        </p:nvGrpSpPr>
        <p:grpSpPr>
          <a:xfrm>
            <a:off x="2616017" y="4106810"/>
            <a:ext cx="1634508" cy="211915"/>
            <a:chOff x="705948" y="3788465"/>
            <a:chExt cx="2308953" cy="299400"/>
          </a:xfrm>
        </p:grpSpPr>
        <p:sp>
          <p:nvSpPr>
            <p:cNvPr id="2834" name="Google Shape;2834;p74"/>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74"/>
          <p:cNvGrpSpPr/>
          <p:nvPr/>
        </p:nvGrpSpPr>
        <p:grpSpPr>
          <a:xfrm>
            <a:off x="717063" y="4466290"/>
            <a:ext cx="1636137" cy="142321"/>
            <a:chOff x="717063" y="4466290"/>
            <a:chExt cx="1636137" cy="142321"/>
          </a:xfrm>
        </p:grpSpPr>
        <p:grpSp>
          <p:nvGrpSpPr>
            <p:cNvPr id="2840" name="Google Shape;2840;p74"/>
            <p:cNvGrpSpPr/>
            <p:nvPr/>
          </p:nvGrpSpPr>
          <p:grpSpPr>
            <a:xfrm>
              <a:off x="717063" y="4466290"/>
              <a:ext cx="1636137" cy="0"/>
              <a:chOff x="5224975" y="2962250"/>
              <a:chExt cx="1544400" cy="0"/>
            </a:xfrm>
          </p:grpSpPr>
          <p:cxnSp>
            <p:nvCxnSpPr>
              <p:cNvPr id="2841" name="Google Shape;2841;p74"/>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2842" name="Google Shape;2842;p74"/>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2843" name="Google Shape;2843;p74"/>
            <p:cNvGrpSpPr/>
            <p:nvPr/>
          </p:nvGrpSpPr>
          <p:grpSpPr>
            <a:xfrm>
              <a:off x="717063" y="4608612"/>
              <a:ext cx="1636137" cy="0"/>
              <a:chOff x="5224975" y="2962250"/>
              <a:chExt cx="1544400" cy="0"/>
            </a:xfrm>
          </p:grpSpPr>
          <p:cxnSp>
            <p:nvCxnSpPr>
              <p:cNvPr id="2844" name="Google Shape;2844;p74"/>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2845" name="Google Shape;2845;p74"/>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2846" name="Google Shape;2846;p74"/>
          <p:cNvGrpSpPr/>
          <p:nvPr/>
        </p:nvGrpSpPr>
        <p:grpSpPr>
          <a:xfrm>
            <a:off x="4360502" y="551726"/>
            <a:ext cx="1942231" cy="1498773"/>
            <a:chOff x="4267623" y="1395910"/>
            <a:chExt cx="1364980" cy="1053323"/>
          </a:xfrm>
        </p:grpSpPr>
        <p:sp>
          <p:nvSpPr>
            <p:cNvPr id="2847" name="Google Shape;2847;p74"/>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48" name="Google Shape;2848;p74"/>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49" name="Google Shape;2849;p74"/>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50" name="Google Shape;2850;p74"/>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51" name="Google Shape;2851;p74"/>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52" name="Google Shape;2852;p74"/>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53" name="Google Shape;2853;p74"/>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54" name="Google Shape;2854;p74"/>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855" name="Google Shape;2855;p74"/>
            <p:cNvCxnSpPr>
              <a:stCxn id="2851" idx="2"/>
              <a:endCxn id="2847"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2856" name="Google Shape;2856;p74"/>
            <p:cNvCxnSpPr>
              <a:stCxn id="2853" idx="6"/>
              <a:endCxn id="2848"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2857" name="Google Shape;2857;p74"/>
            <p:cNvCxnSpPr>
              <a:stCxn id="2849" idx="3"/>
              <a:endCxn id="2852"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2858" name="Google Shape;2858;p74"/>
            <p:cNvCxnSpPr>
              <a:stCxn id="2850" idx="0"/>
              <a:endCxn id="2854"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2859" name="Google Shape;2859;p74"/>
          <p:cNvGrpSpPr/>
          <p:nvPr/>
        </p:nvGrpSpPr>
        <p:grpSpPr>
          <a:xfrm>
            <a:off x="7297251" y="2327905"/>
            <a:ext cx="1133434" cy="710700"/>
            <a:chOff x="4277294" y="3280212"/>
            <a:chExt cx="1434000" cy="899165"/>
          </a:xfrm>
        </p:grpSpPr>
        <p:grpSp>
          <p:nvGrpSpPr>
            <p:cNvPr id="2860" name="Google Shape;2860;p74"/>
            <p:cNvGrpSpPr/>
            <p:nvPr/>
          </p:nvGrpSpPr>
          <p:grpSpPr>
            <a:xfrm>
              <a:off x="4277294" y="3985877"/>
              <a:ext cx="1434000" cy="193500"/>
              <a:chOff x="4277294" y="3985877"/>
              <a:chExt cx="1434000" cy="193500"/>
            </a:xfrm>
          </p:grpSpPr>
          <p:sp>
            <p:nvSpPr>
              <p:cNvPr id="2861" name="Google Shape;2861;p74"/>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2" name="Google Shape;2862;p74"/>
              <p:cNvCxnSpPr>
                <a:stCxn id="2861"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2863" name="Google Shape;2863;p74"/>
            <p:cNvGrpSpPr/>
            <p:nvPr/>
          </p:nvGrpSpPr>
          <p:grpSpPr>
            <a:xfrm>
              <a:off x="4332478" y="3746351"/>
              <a:ext cx="1182600" cy="193500"/>
              <a:chOff x="4332478" y="3746351"/>
              <a:chExt cx="1182600" cy="193500"/>
            </a:xfrm>
          </p:grpSpPr>
          <p:sp>
            <p:nvSpPr>
              <p:cNvPr id="2864" name="Google Shape;2864;p74"/>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5" name="Google Shape;2865;p74"/>
              <p:cNvCxnSpPr>
                <a:endCxn id="2864"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2866" name="Google Shape;2866;p74"/>
            <p:cNvGrpSpPr/>
            <p:nvPr/>
          </p:nvGrpSpPr>
          <p:grpSpPr>
            <a:xfrm>
              <a:off x="4562350" y="3513282"/>
              <a:ext cx="861000" cy="193500"/>
              <a:chOff x="4562350" y="3513282"/>
              <a:chExt cx="861000" cy="193500"/>
            </a:xfrm>
          </p:grpSpPr>
          <p:sp>
            <p:nvSpPr>
              <p:cNvPr id="2867" name="Google Shape;2867;p74"/>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8" name="Google Shape;2868;p74"/>
              <p:cNvCxnSpPr>
                <a:stCxn id="2867"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2869" name="Google Shape;2869;p74"/>
            <p:cNvGrpSpPr/>
            <p:nvPr/>
          </p:nvGrpSpPr>
          <p:grpSpPr>
            <a:xfrm>
              <a:off x="4686335" y="3280212"/>
              <a:ext cx="493500" cy="193500"/>
              <a:chOff x="4686335" y="3280212"/>
              <a:chExt cx="493500" cy="193500"/>
            </a:xfrm>
          </p:grpSpPr>
          <p:sp>
            <p:nvSpPr>
              <p:cNvPr id="2870" name="Google Shape;2870;p74"/>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1" name="Google Shape;2871;p74"/>
              <p:cNvCxnSpPr>
                <a:endCxn id="2870"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2872" name="Google Shape;2872;p74"/>
          <p:cNvGrpSpPr/>
          <p:nvPr/>
        </p:nvGrpSpPr>
        <p:grpSpPr>
          <a:xfrm>
            <a:off x="6410637" y="2327964"/>
            <a:ext cx="790364" cy="710721"/>
            <a:chOff x="5760425" y="3623250"/>
            <a:chExt cx="1309200" cy="1177275"/>
          </a:xfrm>
        </p:grpSpPr>
        <p:sp>
          <p:nvSpPr>
            <p:cNvPr id="2873" name="Google Shape;2873;p74"/>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4" name="Google Shape;2874;p74"/>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5" name="Google Shape;2875;p74"/>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6" name="Google Shape;2876;p74"/>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77" name="Google Shape;2877;p74"/>
          <p:cNvGrpSpPr/>
          <p:nvPr/>
        </p:nvGrpSpPr>
        <p:grpSpPr>
          <a:xfrm>
            <a:off x="2615190" y="2430902"/>
            <a:ext cx="1636200" cy="1510967"/>
            <a:chOff x="2541874" y="2328050"/>
            <a:chExt cx="1632446" cy="1507500"/>
          </a:xfrm>
        </p:grpSpPr>
        <p:grpSp>
          <p:nvGrpSpPr>
            <p:cNvPr id="2878" name="Google Shape;2878;p74"/>
            <p:cNvGrpSpPr/>
            <p:nvPr/>
          </p:nvGrpSpPr>
          <p:grpSpPr>
            <a:xfrm>
              <a:off x="2541874" y="2397088"/>
              <a:ext cx="1632446" cy="1369424"/>
              <a:chOff x="2541874" y="2419113"/>
              <a:chExt cx="1632446" cy="1369424"/>
            </a:xfrm>
          </p:grpSpPr>
          <p:sp>
            <p:nvSpPr>
              <p:cNvPr id="2879" name="Google Shape;2879;p74"/>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0" name="Google Shape;2880;p74"/>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1" name="Google Shape;2881;p74"/>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2" name="Google Shape;2882;p74"/>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3" name="Google Shape;2883;p74"/>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4" name="Google Shape;2884;p74"/>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5" name="Google Shape;2885;p74"/>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6" name="Google Shape;2886;p74"/>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7" name="Google Shape;2887;p74"/>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8" name="Google Shape;2888;p74"/>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9" name="Google Shape;2889;p74"/>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0" name="Google Shape;2890;p74"/>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1" name="Google Shape;2891;p74"/>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2" name="Google Shape;2892;p74"/>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3" name="Google Shape;2893;p74"/>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4" name="Google Shape;2894;p74"/>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5" name="Google Shape;2895;p74"/>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6" name="Google Shape;2896;p74"/>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7" name="Google Shape;2897;p74"/>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8" name="Google Shape;2898;p74"/>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9" name="Google Shape;2899;p74"/>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0" name="Google Shape;2900;p74"/>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1" name="Google Shape;2901;p74"/>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2" name="Google Shape;2902;p74"/>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2903" name="Google Shape;2903;p74"/>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2904" name="Google Shape;2904;p74"/>
          <p:cNvGrpSpPr/>
          <p:nvPr/>
        </p:nvGrpSpPr>
        <p:grpSpPr>
          <a:xfrm>
            <a:off x="4578681" y="2337868"/>
            <a:ext cx="1498830" cy="1498830"/>
            <a:chOff x="2734075" y="2398825"/>
            <a:chExt cx="1410000" cy="1410000"/>
          </a:xfrm>
        </p:grpSpPr>
        <p:sp>
          <p:nvSpPr>
            <p:cNvPr id="2905" name="Google Shape;2905;p74"/>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6" name="Google Shape;2906;p74"/>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7" name="Google Shape;2907;p74"/>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8" name="Google Shape;2908;p74"/>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909" name="Google Shape;2909;p74"/>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910" name="Google Shape;2910;p74"/>
          <p:cNvCxnSpPr>
            <a:stCxn id="2909"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2911" name="Google Shape;2911;p74"/>
          <p:cNvGrpSpPr/>
          <p:nvPr/>
        </p:nvGrpSpPr>
        <p:grpSpPr>
          <a:xfrm>
            <a:off x="7127800" y="3303050"/>
            <a:ext cx="583200" cy="1305300"/>
            <a:chOff x="7127800" y="3303050"/>
            <a:chExt cx="583200" cy="1305300"/>
          </a:xfrm>
        </p:grpSpPr>
        <p:sp>
          <p:nvSpPr>
            <p:cNvPr id="2912" name="Google Shape;2912;p74"/>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913" name="Google Shape;2913;p74"/>
            <p:cNvCxnSpPr>
              <a:stCxn id="2912"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2914" name="Google Shape;2914;p74"/>
          <p:cNvGrpSpPr/>
          <p:nvPr/>
        </p:nvGrpSpPr>
        <p:grpSpPr>
          <a:xfrm>
            <a:off x="7847475" y="3303175"/>
            <a:ext cx="583200" cy="1305300"/>
            <a:chOff x="7847475" y="3303175"/>
            <a:chExt cx="583200" cy="1305300"/>
          </a:xfrm>
        </p:grpSpPr>
        <p:sp>
          <p:nvSpPr>
            <p:cNvPr id="2915" name="Google Shape;2915;p74"/>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916" name="Google Shape;2916;p74"/>
            <p:cNvCxnSpPr>
              <a:stCxn id="2915"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2917" name="Google Shape;2917;p74"/>
          <p:cNvGrpSpPr/>
          <p:nvPr/>
        </p:nvGrpSpPr>
        <p:grpSpPr>
          <a:xfrm>
            <a:off x="647130" y="3397568"/>
            <a:ext cx="531608" cy="531608"/>
            <a:chOff x="640000" y="3356400"/>
            <a:chExt cx="543900" cy="543900"/>
          </a:xfrm>
        </p:grpSpPr>
        <p:sp>
          <p:nvSpPr>
            <p:cNvPr id="2918" name="Google Shape;2918;p74"/>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19" name="Google Shape;2919;p74"/>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20" name="Google Shape;2920;p74"/>
          <p:cNvGrpSpPr/>
          <p:nvPr/>
        </p:nvGrpSpPr>
        <p:grpSpPr>
          <a:xfrm>
            <a:off x="1234362" y="3397568"/>
            <a:ext cx="531608" cy="531608"/>
            <a:chOff x="1221113" y="3356400"/>
            <a:chExt cx="543900" cy="543900"/>
          </a:xfrm>
        </p:grpSpPr>
        <p:sp>
          <p:nvSpPr>
            <p:cNvPr id="2921" name="Google Shape;2921;p74"/>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22" name="Google Shape;2922;p74"/>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23" name="Google Shape;2923;p74"/>
          <p:cNvGrpSpPr/>
          <p:nvPr/>
        </p:nvGrpSpPr>
        <p:grpSpPr>
          <a:xfrm>
            <a:off x="1821593" y="3397568"/>
            <a:ext cx="531608" cy="531608"/>
            <a:chOff x="1802222" y="3356400"/>
            <a:chExt cx="543900" cy="543900"/>
          </a:xfrm>
        </p:grpSpPr>
        <p:sp>
          <p:nvSpPr>
            <p:cNvPr id="2924" name="Google Shape;2924;p74"/>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25" name="Google Shape;2925;p74"/>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26" name="Google Shape;2926;p74"/>
          <p:cNvGrpSpPr/>
          <p:nvPr/>
        </p:nvGrpSpPr>
        <p:grpSpPr>
          <a:xfrm>
            <a:off x="2615050" y="538596"/>
            <a:ext cx="1636500" cy="1636500"/>
            <a:chOff x="2615050" y="501067"/>
            <a:chExt cx="1636500" cy="1636500"/>
          </a:xfrm>
        </p:grpSpPr>
        <p:sp>
          <p:nvSpPr>
            <p:cNvPr id="2927" name="Google Shape;2927;p74"/>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28" name="Google Shape;2928;p74"/>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29" name="Google Shape;2929;p74"/>
          <p:cNvGrpSpPr/>
          <p:nvPr/>
        </p:nvGrpSpPr>
        <p:grpSpPr>
          <a:xfrm>
            <a:off x="6410574" y="539471"/>
            <a:ext cx="3519095" cy="3002836"/>
            <a:chOff x="6781275" y="766449"/>
            <a:chExt cx="2814375" cy="2401500"/>
          </a:xfrm>
        </p:grpSpPr>
        <p:grpSp>
          <p:nvGrpSpPr>
            <p:cNvPr id="2930" name="Google Shape;2930;p74"/>
            <p:cNvGrpSpPr/>
            <p:nvPr/>
          </p:nvGrpSpPr>
          <p:grpSpPr>
            <a:xfrm>
              <a:off x="6781275" y="766449"/>
              <a:ext cx="2814375" cy="2401500"/>
              <a:chOff x="6781275" y="766449"/>
              <a:chExt cx="2814375" cy="2401500"/>
            </a:xfrm>
          </p:grpSpPr>
          <p:sp>
            <p:nvSpPr>
              <p:cNvPr id="2931" name="Google Shape;2931;p74"/>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932" name="Google Shape;2932;p74"/>
              <p:cNvCxnSpPr>
                <a:stCxn id="2931" idx="0"/>
                <a:endCxn id="2933"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2933" name="Google Shape;2933;p74"/>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34" name="Google Shape;2934;p74"/>
            <p:cNvGrpSpPr/>
            <p:nvPr/>
          </p:nvGrpSpPr>
          <p:grpSpPr>
            <a:xfrm>
              <a:off x="6781275" y="1098578"/>
              <a:ext cx="2487825" cy="1748400"/>
              <a:chOff x="6781275" y="1098578"/>
              <a:chExt cx="2487825" cy="1748400"/>
            </a:xfrm>
          </p:grpSpPr>
          <p:sp>
            <p:nvSpPr>
              <p:cNvPr id="2935" name="Google Shape;2935;p74"/>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936" name="Google Shape;2936;p74"/>
              <p:cNvCxnSpPr>
                <a:stCxn id="2935" idx="0"/>
                <a:endCxn id="2937"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2937" name="Google Shape;2937;p74"/>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38" name="Google Shape;2938;p74"/>
            <p:cNvGrpSpPr/>
            <p:nvPr/>
          </p:nvGrpSpPr>
          <p:grpSpPr>
            <a:xfrm>
              <a:off x="6781275" y="1415859"/>
              <a:ext cx="2193850" cy="1160400"/>
              <a:chOff x="6781275" y="1415859"/>
              <a:chExt cx="2193850" cy="1160400"/>
            </a:xfrm>
          </p:grpSpPr>
          <p:sp>
            <p:nvSpPr>
              <p:cNvPr id="2939" name="Google Shape;2939;p74"/>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940" name="Google Shape;2940;p74"/>
              <p:cNvCxnSpPr>
                <a:stCxn id="2939" idx="0"/>
                <a:endCxn id="2941"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2941" name="Google Shape;2941;p74"/>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42" name="Google Shape;2942;p74"/>
            <p:cNvGrpSpPr/>
            <p:nvPr/>
          </p:nvGrpSpPr>
          <p:grpSpPr>
            <a:xfrm>
              <a:off x="6781275" y="1746372"/>
              <a:ext cx="1866075" cy="504900"/>
              <a:chOff x="6781275" y="1746372"/>
              <a:chExt cx="1866075" cy="504900"/>
            </a:xfrm>
          </p:grpSpPr>
          <p:sp>
            <p:nvSpPr>
              <p:cNvPr id="2943" name="Google Shape;2943;p74"/>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944" name="Google Shape;2944;p74"/>
              <p:cNvCxnSpPr>
                <a:stCxn id="2943" idx="1"/>
                <a:endCxn id="2945"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2945" name="Google Shape;2945;p74"/>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2946" name="Google Shape;2946;p74"/>
          <p:cNvGrpSpPr/>
          <p:nvPr/>
        </p:nvGrpSpPr>
        <p:grpSpPr>
          <a:xfrm>
            <a:off x="2616150" y="1472035"/>
            <a:ext cx="1636500" cy="1636500"/>
            <a:chOff x="2615050" y="501067"/>
            <a:chExt cx="1636500" cy="1636500"/>
          </a:xfrm>
        </p:grpSpPr>
        <p:sp>
          <p:nvSpPr>
            <p:cNvPr id="2947" name="Google Shape;2947;p74"/>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48" name="Google Shape;2948;p74"/>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952" name="Shape 2952"/>
        <p:cNvGrpSpPr/>
        <p:nvPr/>
      </p:nvGrpSpPr>
      <p:grpSpPr>
        <a:xfrm>
          <a:off x="0" y="0"/>
          <a:ext cx="0" cy="0"/>
          <a:chOff x="0" y="0"/>
          <a:chExt cx="0" cy="0"/>
        </a:xfrm>
      </p:grpSpPr>
      <p:sp>
        <p:nvSpPr>
          <p:cNvPr id="2953" name="Google Shape;2953;p75"/>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2954" name="Google Shape;2954;p7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2955" name="Google Shape;2955;p75"/>
          <p:cNvGrpSpPr/>
          <p:nvPr/>
        </p:nvGrpSpPr>
        <p:grpSpPr>
          <a:xfrm>
            <a:off x="713263" y="2447022"/>
            <a:ext cx="291007" cy="255794"/>
            <a:chOff x="898875" y="244725"/>
            <a:chExt cx="481800" cy="423500"/>
          </a:xfrm>
        </p:grpSpPr>
        <p:sp>
          <p:nvSpPr>
            <p:cNvPr id="2956" name="Google Shape;2956;p7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7" name="Google Shape;2957;p7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8" name="Google Shape;2958;p7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9" name="Google Shape;2959;p7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0" name="Google Shape;2960;p7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1" name="Google Shape;2961;p7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2" name="Google Shape;2962;p75"/>
          <p:cNvGrpSpPr/>
          <p:nvPr/>
        </p:nvGrpSpPr>
        <p:grpSpPr>
          <a:xfrm>
            <a:off x="1166310" y="2428575"/>
            <a:ext cx="255313" cy="290492"/>
            <a:chOff x="1529350" y="258825"/>
            <a:chExt cx="423475" cy="481825"/>
          </a:xfrm>
        </p:grpSpPr>
        <p:sp>
          <p:nvSpPr>
            <p:cNvPr id="2963" name="Google Shape;2963;p7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4" name="Google Shape;2964;p7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5" name="Google Shape;2965;p75"/>
          <p:cNvGrpSpPr/>
          <p:nvPr/>
        </p:nvGrpSpPr>
        <p:grpSpPr>
          <a:xfrm>
            <a:off x="2041887" y="2429150"/>
            <a:ext cx="255313" cy="290492"/>
            <a:chOff x="2707500" y="249400"/>
            <a:chExt cx="423475" cy="481825"/>
          </a:xfrm>
        </p:grpSpPr>
        <p:sp>
          <p:nvSpPr>
            <p:cNvPr id="2966" name="Google Shape;2966;p7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7" name="Google Shape;2967;p7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8" name="Google Shape;2968;p75"/>
          <p:cNvGrpSpPr/>
          <p:nvPr/>
        </p:nvGrpSpPr>
        <p:grpSpPr>
          <a:xfrm>
            <a:off x="2476255" y="2429428"/>
            <a:ext cx="260669" cy="289021"/>
            <a:chOff x="3300325" y="249875"/>
            <a:chExt cx="433725" cy="480900"/>
          </a:xfrm>
        </p:grpSpPr>
        <p:sp>
          <p:nvSpPr>
            <p:cNvPr id="2969" name="Google Shape;2969;p7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0" name="Google Shape;2970;p7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1" name="Google Shape;2971;p7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2" name="Google Shape;2972;p7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3" name="Google Shape;2973;p7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4" name="Google Shape;2974;p7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75" name="Google Shape;2975;p75"/>
          <p:cNvGrpSpPr/>
          <p:nvPr/>
        </p:nvGrpSpPr>
        <p:grpSpPr>
          <a:xfrm>
            <a:off x="1587347" y="2497566"/>
            <a:ext cx="291023" cy="152714"/>
            <a:chOff x="2084325" y="363300"/>
            <a:chExt cx="484150" cy="254100"/>
          </a:xfrm>
        </p:grpSpPr>
        <p:sp>
          <p:nvSpPr>
            <p:cNvPr id="2976" name="Google Shape;2976;p7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7" name="Google Shape;2977;p7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78" name="Google Shape;2978;p75"/>
          <p:cNvGrpSpPr/>
          <p:nvPr/>
        </p:nvGrpSpPr>
        <p:grpSpPr>
          <a:xfrm>
            <a:off x="2897829" y="2435916"/>
            <a:ext cx="290997" cy="279774"/>
            <a:chOff x="3854700" y="249750"/>
            <a:chExt cx="500425" cy="481125"/>
          </a:xfrm>
        </p:grpSpPr>
        <p:sp>
          <p:nvSpPr>
            <p:cNvPr id="2979" name="Google Shape;2979;p7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0" name="Google Shape;2980;p7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1" name="Google Shape;2981;p7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2" name="Google Shape;2982;p7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3" name="Google Shape;2983;p7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4" name="Google Shape;2984;p7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5" name="Google Shape;2985;p7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6" name="Google Shape;2986;p7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87" name="Google Shape;2987;p75"/>
          <p:cNvGrpSpPr/>
          <p:nvPr/>
        </p:nvGrpSpPr>
        <p:grpSpPr>
          <a:xfrm>
            <a:off x="3335008" y="2434275"/>
            <a:ext cx="292548" cy="281266"/>
            <a:chOff x="4447550" y="249750"/>
            <a:chExt cx="500425" cy="481125"/>
          </a:xfrm>
        </p:grpSpPr>
        <p:sp>
          <p:nvSpPr>
            <p:cNvPr id="2988" name="Google Shape;2988;p7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9" name="Google Shape;2989;p7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90" name="Google Shape;2990;p75"/>
          <p:cNvGrpSpPr/>
          <p:nvPr/>
        </p:nvGrpSpPr>
        <p:grpSpPr>
          <a:xfrm>
            <a:off x="3771809" y="2426837"/>
            <a:ext cx="291022" cy="291022"/>
            <a:chOff x="5049725" y="249400"/>
            <a:chExt cx="481825" cy="481825"/>
          </a:xfrm>
        </p:grpSpPr>
        <p:sp>
          <p:nvSpPr>
            <p:cNvPr id="2991" name="Google Shape;2991;p7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2" name="Google Shape;2992;p7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93" name="Google Shape;2993;p75"/>
          <p:cNvGrpSpPr/>
          <p:nvPr/>
        </p:nvGrpSpPr>
        <p:grpSpPr>
          <a:xfrm>
            <a:off x="4207937" y="2425963"/>
            <a:ext cx="291022" cy="290974"/>
            <a:chOff x="5660400" y="238125"/>
            <a:chExt cx="481825" cy="481825"/>
          </a:xfrm>
        </p:grpSpPr>
        <p:sp>
          <p:nvSpPr>
            <p:cNvPr id="2994" name="Google Shape;2994;p7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5" name="Google Shape;2995;p7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96" name="Google Shape;2996;p75"/>
          <p:cNvGrpSpPr/>
          <p:nvPr/>
        </p:nvGrpSpPr>
        <p:grpSpPr>
          <a:xfrm>
            <a:off x="4644663" y="2429161"/>
            <a:ext cx="291022" cy="291022"/>
            <a:chOff x="6235400" y="249400"/>
            <a:chExt cx="481825" cy="481825"/>
          </a:xfrm>
        </p:grpSpPr>
        <p:sp>
          <p:nvSpPr>
            <p:cNvPr id="2997" name="Google Shape;2997;p7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8" name="Google Shape;2998;p7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9" name="Google Shape;2999;p7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0" name="Google Shape;3000;p7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1" name="Google Shape;3001;p7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02" name="Google Shape;3002;p75"/>
          <p:cNvGrpSpPr/>
          <p:nvPr/>
        </p:nvGrpSpPr>
        <p:grpSpPr>
          <a:xfrm>
            <a:off x="712831" y="2883635"/>
            <a:ext cx="291016" cy="254971"/>
            <a:chOff x="899850" y="871450"/>
            <a:chExt cx="483175" cy="423400"/>
          </a:xfrm>
        </p:grpSpPr>
        <p:sp>
          <p:nvSpPr>
            <p:cNvPr id="3003" name="Google Shape;3003;p7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4" name="Google Shape;3004;p7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5" name="Google Shape;3005;p7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6" name="Google Shape;3006;p7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007" name="Google Shape;3007;p75"/>
          <p:cNvSpPr/>
          <p:nvPr/>
        </p:nvSpPr>
        <p:spPr>
          <a:xfrm>
            <a:off x="1163269" y="2863017"/>
            <a:ext cx="262198" cy="294347"/>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008" name="Google Shape;3008;p75"/>
          <p:cNvGrpSpPr/>
          <p:nvPr/>
        </p:nvGrpSpPr>
        <p:grpSpPr>
          <a:xfrm>
            <a:off x="1586924" y="2866249"/>
            <a:ext cx="290994" cy="289881"/>
            <a:chOff x="2085450" y="842250"/>
            <a:chExt cx="483700" cy="481850"/>
          </a:xfrm>
        </p:grpSpPr>
        <p:sp>
          <p:nvSpPr>
            <p:cNvPr id="3009" name="Google Shape;3009;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0" name="Google Shape;3010;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1" name="Google Shape;3011;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12" name="Google Shape;3012;p75"/>
          <p:cNvGrpSpPr/>
          <p:nvPr/>
        </p:nvGrpSpPr>
        <p:grpSpPr>
          <a:xfrm>
            <a:off x="2024108" y="2865448"/>
            <a:ext cx="291019" cy="290974"/>
            <a:chOff x="2685825" y="840375"/>
            <a:chExt cx="481900" cy="481825"/>
          </a:xfrm>
        </p:grpSpPr>
        <p:sp>
          <p:nvSpPr>
            <p:cNvPr id="3013" name="Google Shape;3013;p7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4" name="Google Shape;3014;p7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15" name="Google Shape;3015;p75"/>
          <p:cNvGrpSpPr/>
          <p:nvPr/>
        </p:nvGrpSpPr>
        <p:grpSpPr>
          <a:xfrm>
            <a:off x="2459824" y="2864258"/>
            <a:ext cx="300511" cy="291469"/>
            <a:chOff x="3270675" y="841800"/>
            <a:chExt cx="497700" cy="482725"/>
          </a:xfrm>
        </p:grpSpPr>
        <p:sp>
          <p:nvSpPr>
            <p:cNvPr id="3016" name="Google Shape;3016;p7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7" name="Google Shape;3017;p7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8" name="Google Shape;3018;p7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019" name="Google Shape;3019;p75"/>
          <p:cNvSpPr/>
          <p:nvPr/>
        </p:nvSpPr>
        <p:spPr>
          <a:xfrm>
            <a:off x="2898650" y="2870050"/>
            <a:ext cx="291022" cy="272842"/>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020" name="Google Shape;3020;p75"/>
          <p:cNvGrpSpPr/>
          <p:nvPr/>
        </p:nvGrpSpPr>
        <p:grpSpPr>
          <a:xfrm>
            <a:off x="3335707" y="2882471"/>
            <a:ext cx="291022" cy="255737"/>
            <a:chOff x="4467200" y="877100"/>
            <a:chExt cx="481825" cy="423475"/>
          </a:xfrm>
        </p:grpSpPr>
        <p:sp>
          <p:nvSpPr>
            <p:cNvPr id="3021" name="Google Shape;3021;p7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2" name="Google Shape;3022;p7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3" name="Google Shape;3023;p7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4" name="Google Shape;3024;p7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25" name="Google Shape;3025;p75"/>
          <p:cNvGrpSpPr/>
          <p:nvPr/>
        </p:nvGrpSpPr>
        <p:grpSpPr>
          <a:xfrm>
            <a:off x="3773512" y="2869216"/>
            <a:ext cx="295926" cy="283039"/>
            <a:chOff x="5045500" y="842250"/>
            <a:chExt cx="503875" cy="481850"/>
          </a:xfrm>
        </p:grpSpPr>
        <p:sp>
          <p:nvSpPr>
            <p:cNvPr id="3026" name="Google Shape;3026;p7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7" name="Google Shape;3027;p7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28" name="Google Shape;3028;p75"/>
          <p:cNvGrpSpPr/>
          <p:nvPr/>
        </p:nvGrpSpPr>
        <p:grpSpPr>
          <a:xfrm>
            <a:off x="4207233" y="2888641"/>
            <a:ext cx="290974" cy="247725"/>
            <a:chOff x="5645200" y="879425"/>
            <a:chExt cx="478575" cy="407375"/>
          </a:xfrm>
        </p:grpSpPr>
        <p:sp>
          <p:nvSpPr>
            <p:cNvPr id="3029" name="Google Shape;3029;p7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0" name="Google Shape;3030;p7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1" name="Google Shape;3031;p7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2" name="Google Shape;3032;p7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3" name="Google Shape;3033;p7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4" name="Google Shape;3034;p7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35" name="Google Shape;3035;p75"/>
          <p:cNvGrpSpPr/>
          <p:nvPr/>
        </p:nvGrpSpPr>
        <p:grpSpPr>
          <a:xfrm>
            <a:off x="4663172" y="2865516"/>
            <a:ext cx="255328" cy="290444"/>
            <a:chOff x="6264525" y="842250"/>
            <a:chExt cx="423500" cy="481825"/>
          </a:xfrm>
        </p:grpSpPr>
        <p:sp>
          <p:nvSpPr>
            <p:cNvPr id="3036" name="Google Shape;3036;p7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7" name="Google Shape;3037;p7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8" name="Google Shape;3038;p7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9" name="Google Shape;3039;p7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0" name="Google Shape;3040;p7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1" name="Google Shape;3041;p7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2" name="Google Shape;3042;p7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43" name="Google Shape;3043;p75"/>
          <p:cNvGrpSpPr/>
          <p:nvPr/>
        </p:nvGrpSpPr>
        <p:grpSpPr>
          <a:xfrm>
            <a:off x="712109" y="3301983"/>
            <a:ext cx="290830" cy="290830"/>
            <a:chOff x="900750" y="1436075"/>
            <a:chExt cx="481825" cy="481825"/>
          </a:xfrm>
        </p:grpSpPr>
        <p:sp>
          <p:nvSpPr>
            <p:cNvPr id="3044" name="Google Shape;3044;p7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5" name="Google Shape;3045;p7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6" name="Google Shape;3046;p7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7" name="Google Shape;3047;p7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48" name="Google Shape;3048;p75"/>
          <p:cNvGrpSpPr/>
          <p:nvPr/>
        </p:nvGrpSpPr>
        <p:grpSpPr>
          <a:xfrm>
            <a:off x="1156138" y="3353072"/>
            <a:ext cx="278013" cy="179233"/>
            <a:chOff x="1492675" y="1520750"/>
            <a:chExt cx="481825" cy="310575"/>
          </a:xfrm>
        </p:grpSpPr>
        <p:sp>
          <p:nvSpPr>
            <p:cNvPr id="3049" name="Google Shape;3049;p7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0" name="Google Shape;3050;p7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51" name="Google Shape;3051;p75"/>
          <p:cNvGrpSpPr/>
          <p:nvPr/>
        </p:nvGrpSpPr>
        <p:grpSpPr>
          <a:xfrm>
            <a:off x="1587381" y="3307641"/>
            <a:ext cx="290832" cy="280066"/>
            <a:chOff x="2071000" y="1435025"/>
            <a:chExt cx="500400" cy="481875"/>
          </a:xfrm>
        </p:grpSpPr>
        <p:sp>
          <p:nvSpPr>
            <p:cNvPr id="3052" name="Google Shape;3052;p7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3" name="Google Shape;3053;p7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4" name="Google Shape;3054;p7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55" name="Google Shape;3055;p75"/>
          <p:cNvGrpSpPr/>
          <p:nvPr/>
        </p:nvGrpSpPr>
        <p:grpSpPr>
          <a:xfrm>
            <a:off x="2024582" y="3323469"/>
            <a:ext cx="290854" cy="246011"/>
            <a:chOff x="2678350" y="1464650"/>
            <a:chExt cx="499750" cy="422700"/>
          </a:xfrm>
        </p:grpSpPr>
        <p:sp>
          <p:nvSpPr>
            <p:cNvPr id="3056" name="Google Shape;3056;p7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7" name="Google Shape;3057;p7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8" name="Google Shape;3058;p7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59" name="Google Shape;3059;p75"/>
          <p:cNvGrpSpPr/>
          <p:nvPr/>
        </p:nvGrpSpPr>
        <p:grpSpPr>
          <a:xfrm>
            <a:off x="2466039" y="3307643"/>
            <a:ext cx="278013" cy="278061"/>
            <a:chOff x="3271200" y="1435075"/>
            <a:chExt cx="481825" cy="481825"/>
          </a:xfrm>
        </p:grpSpPr>
        <p:sp>
          <p:nvSpPr>
            <p:cNvPr id="3060" name="Google Shape;3060;p7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1" name="Google Shape;3061;p7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62" name="Google Shape;3062;p75"/>
          <p:cNvGrpSpPr/>
          <p:nvPr/>
        </p:nvGrpSpPr>
        <p:grpSpPr>
          <a:xfrm>
            <a:off x="2899457" y="3301975"/>
            <a:ext cx="290860" cy="287342"/>
            <a:chOff x="3858100" y="1435075"/>
            <a:chExt cx="487775" cy="481875"/>
          </a:xfrm>
        </p:grpSpPr>
        <p:sp>
          <p:nvSpPr>
            <p:cNvPr id="3063" name="Google Shape;3063;p7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4" name="Google Shape;3064;p7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5" name="Google Shape;3065;p7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6" name="Google Shape;3066;p7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7" name="Google Shape;3067;p7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68" name="Google Shape;3068;p75"/>
          <p:cNvGrpSpPr/>
          <p:nvPr/>
        </p:nvGrpSpPr>
        <p:grpSpPr>
          <a:xfrm>
            <a:off x="3341364" y="3308105"/>
            <a:ext cx="278013" cy="278061"/>
            <a:chOff x="4456875" y="1435075"/>
            <a:chExt cx="481825" cy="481825"/>
          </a:xfrm>
        </p:grpSpPr>
        <p:sp>
          <p:nvSpPr>
            <p:cNvPr id="3069" name="Google Shape;3069;p7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0" name="Google Shape;3070;p7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1" name="Google Shape;3071;p7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2" name="Google Shape;3072;p7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3" name="Google Shape;3073;p7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4" name="Google Shape;3074;p7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5" name="Google Shape;3075;p7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6" name="Google Shape;3076;p7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7" name="Google Shape;3077;p7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8" name="Google Shape;3078;p7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9" name="Google Shape;3079;p7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0" name="Google Shape;3080;p7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1" name="Google Shape;3081;p7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2" name="Google Shape;3082;p7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3" name="Google Shape;3083;p7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4" name="Google Shape;3084;p7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5" name="Google Shape;3085;p7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6" name="Google Shape;3086;p7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7" name="Google Shape;3087;p7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88" name="Google Shape;3088;p75"/>
          <p:cNvGrpSpPr/>
          <p:nvPr/>
        </p:nvGrpSpPr>
        <p:grpSpPr>
          <a:xfrm>
            <a:off x="3779502" y="3309130"/>
            <a:ext cx="278015" cy="275329"/>
            <a:chOff x="5049725" y="1435050"/>
            <a:chExt cx="486550" cy="481850"/>
          </a:xfrm>
        </p:grpSpPr>
        <p:sp>
          <p:nvSpPr>
            <p:cNvPr id="3089" name="Google Shape;3089;p7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0" name="Google Shape;3090;p7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1" name="Google Shape;3091;p7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2" name="Google Shape;3092;p7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93" name="Google Shape;3093;p75"/>
          <p:cNvGrpSpPr/>
          <p:nvPr/>
        </p:nvGrpSpPr>
        <p:grpSpPr>
          <a:xfrm>
            <a:off x="4214103" y="3306506"/>
            <a:ext cx="278003" cy="277917"/>
            <a:chOff x="5642475" y="1435075"/>
            <a:chExt cx="481975" cy="481825"/>
          </a:xfrm>
        </p:grpSpPr>
        <p:sp>
          <p:nvSpPr>
            <p:cNvPr id="3094" name="Google Shape;3094;p7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5" name="Google Shape;3095;p7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6" name="Google Shape;3096;p7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97" name="Google Shape;3097;p75"/>
          <p:cNvGrpSpPr/>
          <p:nvPr/>
        </p:nvGrpSpPr>
        <p:grpSpPr>
          <a:xfrm>
            <a:off x="4644567" y="3303198"/>
            <a:ext cx="291714" cy="287905"/>
            <a:chOff x="6232000" y="1435050"/>
            <a:chExt cx="488225" cy="481850"/>
          </a:xfrm>
        </p:grpSpPr>
        <p:sp>
          <p:nvSpPr>
            <p:cNvPr id="3098" name="Google Shape;3098;p7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9" name="Google Shape;3099;p7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0" name="Google Shape;3100;p7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1" name="Google Shape;3101;p7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2" name="Google Shape;3102;p7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03" name="Google Shape;3103;p75"/>
          <p:cNvGrpSpPr/>
          <p:nvPr/>
        </p:nvGrpSpPr>
        <p:grpSpPr>
          <a:xfrm>
            <a:off x="743049" y="3745528"/>
            <a:ext cx="242209" cy="272786"/>
            <a:chOff x="924450" y="2028975"/>
            <a:chExt cx="425975" cy="479750"/>
          </a:xfrm>
        </p:grpSpPr>
        <p:sp>
          <p:nvSpPr>
            <p:cNvPr id="3104" name="Google Shape;3104;p7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5" name="Google Shape;3105;p7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6" name="Google Shape;3106;p7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07" name="Google Shape;3107;p75"/>
          <p:cNvGrpSpPr/>
          <p:nvPr/>
        </p:nvGrpSpPr>
        <p:grpSpPr>
          <a:xfrm>
            <a:off x="1584849" y="3755525"/>
            <a:ext cx="290827" cy="255625"/>
            <a:chOff x="2085450" y="2057100"/>
            <a:chExt cx="481900" cy="423500"/>
          </a:xfrm>
        </p:grpSpPr>
        <p:sp>
          <p:nvSpPr>
            <p:cNvPr id="3108" name="Google Shape;3108;p7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9" name="Google Shape;3109;p7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0" name="Google Shape;3110;p7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11" name="Google Shape;3111;p75"/>
          <p:cNvGrpSpPr/>
          <p:nvPr/>
        </p:nvGrpSpPr>
        <p:grpSpPr>
          <a:xfrm>
            <a:off x="2024109" y="3777420"/>
            <a:ext cx="290875" cy="215772"/>
            <a:chOff x="2678275" y="2090100"/>
            <a:chExt cx="481900" cy="357475"/>
          </a:xfrm>
        </p:grpSpPr>
        <p:sp>
          <p:nvSpPr>
            <p:cNvPr id="3112" name="Google Shape;3112;p7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3" name="Google Shape;3113;p7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4" name="Google Shape;3114;p7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5" name="Google Shape;3115;p7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6" name="Google Shape;3116;p7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17" name="Google Shape;3117;p75"/>
          <p:cNvGrpSpPr/>
          <p:nvPr/>
        </p:nvGrpSpPr>
        <p:grpSpPr>
          <a:xfrm>
            <a:off x="2508593" y="3786370"/>
            <a:ext cx="191744" cy="198699"/>
            <a:chOff x="3357325" y="2093500"/>
            <a:chExt cx="311525" cy="322825"/>
          </a:xfrm>
        </p:grpSpPr>
        <p:sp>
          <p:nvSpPr>
            <p:cNvPr id="3118" name="Google Shape;3118;p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9" name="Google Shape;3119;p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0" name="Google Shape;3120;p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21" name="Google Shape;3121;p75"/>
          <p:cNvSpPr/>
          <p:nvPr/>
        </p:nvSpPr>
        <p:spPr>
          <a:xfrm>
            <a:off x="2904109" y="3749373"/>
            <a:ext cx="291685" cy="276083"/>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22" name="Google Shape;3122;p75"/>
          <p:cNvGrpSpPr/>
          <p:nvPr/>
        </p:nvGrpSpPr>
        <p:grpSpPr>
          <a:xfrm>
            <a:off x="3358681" y="3738987"/>
            <a:ext cx="242216" cy="281338"/>
            <a:chOff x="4492800" y="2027925"/>
            <a:chExt cx="414825" cy="481825"/>
          </a:xfrm>
        </p:grpSpPr>
        <p:sp>
          <p:nvSpPr>
            <p:cNvPr id="3123" name="Google Shape;3123;p7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4" name="Google Shape;3124;p7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25" name="Google Shape;3125;p75"/>
          <p:cNvGrpSpPr/>
          <p:nvPr/>
        </p:nvGrpSpPr>
        <p:grpSpPr>
          <a:xfrm>
            <a:off x="3781426" y="3748916"/>
            <a:ext cx="270984" cy="271041"/>
            <a:chOff x="5049725" y="2027900"/>
            <a:chExt cx="481750" cy="481850"/>
          </a:xfrm>
        </p:grpSpPr>
        <p:sp>
          <p:nvSpPr>
            <p:cNvPr id="3126" name="Google Shape;3126;p7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7" name="Google Shape;3127;p7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8" name="Google Shape;3128;p7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9" name="Google Shape;3129;p7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0" name="Google Shape;3130;p7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1" name="Google Shape;3131;p7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2" name="Google Shape;3132;p7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3" name="Google Shape;3133;p7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34" name="Google Shape;3134;p75"/>
          <p:cNvGrpSpPr/>
          <p:nvPr/>
        </p:nvGrpSpPr>
        <p:grpSpPr>
          <a:xfrm>
            <a:off x="4262520" y="3739063"/>
            <a:ext cx="182414" cy="281254"/>
            <a:chOff x="5726350" y="2028150"/>
            <a:chExt cx="312300" cy="481600"/>
          </a:xfrm>
        </p:grpSpPr>
        <p:sp>
          <p:nvSpPr>
            <p:cNvPr id="3135" name="Google Shape;3135;p7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6" name="Google Shape;3136;p7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7" name="Google Shape;3137;p7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38" name="Google Shape;3138;p75"/>
          <p:cNvGrpSpPr/>
          <p:nvPr/>
        </p:nvGrpSpPr>
        <p:grpSpPr>
          <a:xfrm>
            <a:off x="4653172" y="3741834"/>
            <a:ext cx="278039" cy="277992"/>
            <a:chOff x="6239925" y="2032450"/>
            <a:chExt cx="472775" cy="472775"/>
          </a:xfrm>
        </p:grpSpPr>
        <p:sp>
          <p:nvSpPr>
            <p:cNvPr id="3139" name="Google Shape;3139;p7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0" name="Google Shape;3140;p7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41" name="Google Shape;3141;p75"/>
          <p:cNvGrpSpPr/>
          <p:nvPr/>
        </p:nvGrpSpPr>
        <p:grpSpPr>
          <a:xfrm>
            <a:off x="5081461" y="2496228"/>
            <a:ext cx="291011" cy="161223"/>
            <a:chOff x="903075" y="2730000"/>
            <a:chExt cx="475275" cy="263350"/>
          </a:xfrm>
        </p:grpSpPr>
        <p:sp>
          <p:nvSpPr>
            <p:cNvPr id="3142" name="Google Shape;3142;p7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3" name="Google Shape;3143;p7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4" name="Google Shape;3144;p7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45" name="Google Shape;3145;p75"/>
          <p:cNvGrpSpPr/>
          <p:nvPr/>
        </p:nvGrpSpPr>
        <p:grpSpPr>
          <a:xfrm>
            <a:off x="1137613" y="3739079"/>
            <a:ext cx="296563" cy="296563"/>
            <a:chOff x="1492675" y="2027925"/>
            <a:chExt cx="481825" cy="481825"/>
          </a:xfrm>
        </p:grpSpPr>
        <p:sp>
          <p:nvSpPr>
            <p:cNvPr id="3146" name="Google Shape;3146;p7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7" name="Google Shape;3147;p7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8" name="Google Shape;3148;p7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9" name="Google Shape;3149;p7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0" name="Google Shape;3150;p7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51" name="Google Shape;3151;p75"/>
          <p:cNvGrpSpPr/>
          <p:nvPr/>
        </p:nvGrpSpPr>
        <p:grpSpPr>
          <a:xfrm>
            <a:off x="5518320" y="2429197"/>
            <a:ext cx="291022" cy="291022"/>
            <a:chOff x="1492675" y="2620775"/>
            <a:chExt cx="481825" cy="481825"/>
          </a:xfrm>
        </p:grpSpPr>
        <p:sp>
          <p:nvSpPr>
            <p:cNvPr id="3152" name="Google Shape;3152;p7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3" name="Google Shape;3153;p7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54" name="Google Shape;3154;p75"/>
          <p:cNvSpPr/>
          <p:nvPr/>
        </p:nvSpPr>
        <p:spPr>
          <a:xfrm>
            <a:off x="5956625" y="2434077"/>
            <a:ext cx="290978" cy="280085"/>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55" name="Google Shape;3155;p75"/>
          <p:cNvGrpSpPr/>
          <p:nvPr/>
        </p:nvGrpSpPr>
        <p:grpSpPr>
          <a:xfrm>
            <a:off x="8139127" y="2442542"/>
            <a:ext cx="291609" cy="268620"/>
            <a:chOff x="2682350" y="2643425"/>
            <a:chExt cx="473775" cy="436425"/>
          </a:xfrm>
        </p:grpSpPr>
        <p:sp>
          <p:nvSpPr>
            <p:cNvPr id="3156" name="Google Shape;3156;p7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7" name="Google Shape;3157;p7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8" name="Google Shape;3158;p7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9" name="Google Shape;3159;p7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0" name="Google Shape;3160;p7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1" name="Google Shape;3161;p7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2" name="Google Shape;3162;p7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63" name="Google Shape;3163;p75"/>
          <p:cNvGrpSpPr/>
          <p:nvPr/>
        </p:nvGrpSpPr>
        <p:grpSpPr>
          <a:xfrm>
            <a:off x="7745480" y="2430712"/>
            <a:ext cx="198996" cy="283024"/>
            <a:chOff x="3342725" y="2620775"/>
            <a:chExt cx="338775" cy="481825"/>
          </a:xfrm>
        </p:grpSpPr>
        <p:sp>
          <p:nvSpPr>
            <p:cNvPr id="3164" name="Google Shape;3164;p7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5" name="Google Shape;3165;p7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6" name="Google Shape;3166;p7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67" name="Google Shape;3167;p75"/>
          <p:cNvGrpSpPr/>
          <p:nvPr/>
        </p:nvGrpSpPr>
        <p:grpSpPr>
          <a:xfrm>
            <a:off x="7291995" y="2427512"/>
            <a:ext cx="240431" cy="293094"/>
            <a:chOff x="3907325" y="2620775"/>
            <a:chExt cx="395250" cy="481825"/>
          </a:xfrm>
        </p:grpSpPr>
        <p:sp>
          <p:nvSpPr>
            <p:cNvPr id="3168" name="Google Shape;3168;p7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9" name="Google Shape;3169;p7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0" name="Google Shape;3170;p7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1" name="Google Shape;3171;p7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72" name="Google Shape;3172;p75"/>
          <p:cNvGrpSpPr/>
          <p:nvPr/>
        </p:nvGrpSpPr>
        <p:grpSpPr>
          <a:xfrm>
            <a:off x="6829992" y="2439985"/>
            <a:ext cx="290974" cy="272827"/>
            <a:chOff x="4456875" y="2635825"/>
            <a:chExt cx="481825" cy="451700"/>
          </a:xfrm>
        </p:grpSpPr>
        <p:sp>
          <p:nvSpPr>
            <p:cNvPr id="3173" name="Google Shape;3173;p7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4" name="Google Shape;3174;p7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5" name="Google Shape;3175;p7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6" name="Google Shape;3176;p7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7" name="Google Shape;3177;p7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8" name="Google Shape;3178;p7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79" name="Google Shape;3179;p75"/>
          <p:cNvGrpSpPr/>
          <p:nvPr/>
        </p:nvGrpSpPr>
        <p:grpSpPr>
          <a:xfrm>
            <a:off x="6391566" y="2434038"/>
            <a:ext cx="290974" cy="272736"/>
            <a:chOff x="5049725" y="2635825"/>
            <a:chExt cx="481825" cy="451700"/>
          </a:xfrm>
        </p:grpSpPr>
        <p:sp>
          <p:nvSpPr>
            <p:cNvPr id="3180" name="Google Shape;3180;p7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1" name="Google Shape;3181;p7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2" name="Google Shape;3182;p7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83" name="Google Shape;3183;p75"/>
          <p:cNvGrpSpPr/>
          <p:nvPr/>
        </p:nvGrpSpPr>
        <p:grpSpPr>
          <a:xfrm>
            <a:off x="2024230" y="4174712"/>
            <a:ext cx="290914" cy="290748"/>
            <a:chOff x="5643000" y="2621375"/>
            <a:chExt cx="480850" cy="480575"/>
          </a:xfrm>
        </p:grpSpPr>
        <p:sp>
          <p:nvSpPr>
            <p:cNvPr id="3184" name="Google Shape;3184;p7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5" name="Google Shape;3185;p7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6" name="Google Shape;3186;p7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7" name="Google Shape;3187;p7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8" name="Google Shape;3188;p7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9" name="Google Shape;3189;p7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0" name="Google Shape;3190;p7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91" name="Google Shape;3191;p75"/>
          <p:cNvGrpSpPr/>
          <p:nvPr/>
        </p:nvGrpSpPr>
        <p:grpSpPr>
          <a:xfrm>
            <a:off x="3776676" y="4181726"/>
            <a:ext cx="278003" cy="277917"/>
            <a:chOff x="6235250" y="2620775"/>
            <a:chExt cx="481975" cy="481825"/>
          </a:xfrm>
        </p:grpSpPr>
        <p:sp>
          <p:nvSpPr>
            <p:cNvPr id="3192" name="Google Shape;3192;p7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3" name="Google Shape;3193;p7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4" name="Google Shape;3194;p7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5" name="Google Shape;3195;p7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6" name="Google Shape;3196;p7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97" name="Google Shape;3197;p75"/>
          <p:cNvSpPr/>
          <p:nvPr/>
        </p:nvSpPr>
        <p:spPr>
          <a:xfrm>
            <a:off x="5076003" y="2870717"/>
            <a:ext cx="301610" cy="279991"/>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98" name="Google Shape;3198;p75"/>
          <p:cNvGrpSpPr/>
          <p:nvPr/>
        </p:nvGrpSpPr>
        <p:grpSpPr>
          <a:xfrm>
            <a:off x="5520278" y="2867850"/>
            <a:ext cx="290961" cy="289384"/>
            <a:chOff x="1535000" y="3223325"/>
            <a:chExt cx="484450" cy="481825"/>
          </a:xfrm>
        </p:grpSpPr>
        <p:sp>
          <p:nvSpPr>
            <p:cNvPr id="3199" name="Google Shape;3199;p7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0" name="Google Shape;3200;p7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1" name="Google Shape;3201;p7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02" name="Google Shape;3202;p75"/>
          <p:cNvGrpSpPr/>
          <p:nvPr/>
        </p:nvGrpSpPr>
        <p:grpSpPr>
          <a:xfrm>
            <a:off x="5953339" y="2891564"/>
            <a:ext cx="296563" cy="234844"/>
            <a:chOff x="2085525" y="3263750"/>
            <a:chExt cx="481825" cy="381550"/>
          </a:xfrm>
        </p:grpSpPr>
        <p:sp>
          <p:nvSpPr>
            <p:cNvPr id="3203" name="Google Shape;3203;p7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4" name="Google Shape;3204;p7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05" name="Google Shape;3205;p75"/>
          <p:cNvSpPr/>
          <p:nvPr/>
        </p:nvSpPr>
        <p:spPr>
          <a:xfrm>
            <a:off x="6392000" y="2924702"/>
            <a:ext cx="290974" cy="175251"/>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206" name="Google Shape;3206;p75"/>
          <p:cNvGrpSpPr/>
          <p:nvPr/>
        </p:nvGrpSpPr>
        <p:grpSpPr>
          <a:xfrm>
            <a:off x="6830959" y="2860681"/>
            <a:ext cx="292562" cy="291760"/>
            <a:chOff x="3274290" y="3213625"/>
            <a:chExt cx="483175" cy="481850"/>
          </a:xfrm>
        </p:grpSpPr>
        <p:sp>
          <p:nvSpPr>
            <p:cNvPr id="3207" name="Google Shape;3207;p7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8" name="Google Shape;3208;p75"/>
            <p:cNvSpPr/>
            <p:nvPr/>
          </p:nvSpPr>
          <p:spPr>
            <a:xfrm>
              <a:off x="327429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09" name="Google Shape;3209;p75"/>
          <p:cNvGrpSpPr/>
          <p:nvPr/>
        </p:nvGrpSpPr>
        <p:grpSpPr>
          <a:xfrm>
            <a:off x="7336228" y="2864361"/>
            <a:ext cx="145946" cy="293094"/>
            <a:chOff x="3984950" y="3213600"/>
            <a:chExt cx="239925" cy="481825"/>
          </a:xfrm>
        </p:grpSpPr>
        <p:sp>
          <p:nvSpPr>
            <p:cNvPr id="3210" name="Google Shape;3210;p7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1" name="Google Shape;3211;p7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12" name="Google Shape;3212;p75"/>
          <p:cNvSpPr/>
          <p:nvPr/>
        </p:nvSpPr>
        <p:spPr>
          <a:xfrm>
            <a:off x="7704567" y="2866549"/>
            <a:ext cx="290971" cy="290974"/>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3" name="Google Shape;3213;p75"/>
          <p:cNvSpPr/>
          <p:nvPr/>
        </p:nvSpPr>
        <p:spPr>
          <a:xfrm>
            <a:off x="8140417" y="2881559"/>
            <a:ext cx="290974" cy="2569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214" name="Google Shape;3214;p75"/>
          <p:cNvGrpSpPr/>
          <p:nvPr/>
        </p:nvGrpSpPr>
        <p:grpSpPr>
          <a:xfrm>
            <a:off x="2469466" y="4201907"/>
            <a:ext cx="290895" cy="229159"/>
            <a:chOff x="5629975" y="3255775"/>
            <a:chExt cx="504500" cy="397500"/>
          </a:xfrm>
        </p:grpSpPr>
        <p:sp>
          <p:nvSpPr>
            <p:cNvPr id="3215" name="Google Shape;3215;p7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6" name="Google Shape;3216;p7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7" name="Google Shape;3217;p7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8" name="Google Shape;3218;p7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9" name="Google Shape;3219;p7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20" name="Google Shape;3220;p75"/>
          <p:cNvGrpSpPr/>
          <p:nvPr/>
        </p:nvGrpSpPr>
        <p:grpSpPr>
          <a:xfrm>
            <a:off x="3335403" y="4198981"/>
            <a:ext cx="290917" cy="239114"/>
            <a:chOff x="6234950" y="3255925"/>
            <a:chExt cx="483250" cy="397200"/>
          </a:xfrm>
        </p:grpSpPr>
        <p:sp>
          <p:nvSpPr>
            <p:cNvPr id="3221" name="Google Shape;3221;p7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2" name="Google Shape;3222;p7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3" name="Google Shape;3223;p7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4" name="Google Shape;3224;p7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5" name="Google Shape;3225;p7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6" name="Google Shape;3226;p7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27" name="Google Shape;3227;p75"/>
          <p:cNvGrpSpPr/>
          <p:nvPr/>
        </p:nvGrpSpPr>
        <p:grpSpPr>
          <a:xfrm>
            <a:off x="5092144" y="3303184"/>
            <a:ext cx="270975" cy="289047"/>
            <a:chOff x="914900" y="3806450"/>
            <a:chExt cx="451700" cy="481825"/>
          </a:xfrm>
        </p:grpSpPr>
        <p:sp>
          <p:nvSpPr>
            <p:cNvPr id="3228" name="Google Shape;3228;p7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9" name="Google Shape;3229;p7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0" name="Google Shape;3230;p7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1" name="Google Shape;3231;p7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2" name="Google Shape;3232;p7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33" name="Google Shape;3233;p75"/>
          <p:cNvGrpSpPr/>
          <p:nvPr/>
        </p:nvGrpSpPr>
        <p:grpSpPr>
          <a:xfrm>
            <a:off x="5517990" y="3304661"/>
            <a:ext cx="291697" cy="286034"/>
            <a:chOff x="1490050" y="3805975"/>
            <a:chExt cx="491900" cy="482350"/>
          </a:xfrm>
        </p:grpSpPr>
        <p:sp>
          <p:nvSpPr>
            <p:cNvPr id="3234" name="Google Shape;3234;p7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5" name="Google Shape;3235;p7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6" name="Google Shape;3236;p7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7" name="Google Shape;3237;p7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38" name="Google Shape;3238;p75"/>
          <p:cNvGrpSpPr/>
          <p:nvPr/>
        </p:nvGrpSpPr>
        <p:grpSpPr>
          <a:xfrm>
            <a:off x="6412154" y="3309836"/>
            <a:ext cx="255331" cy="277724"/>
            <a:chOff x="2104275" y="3806450"/>
            <a:chExt cx="442975" cy="481825"/>
          </a:xfrm>
        </p:grpSpPr>
        <p:sp>
          <p:nvSpPr>
            <p:cNvPr id="3239" name="Google Shape;3239;p7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0" name="Google Shape;3240;p7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1" name="Google Shape;3241;p75"/>
          <p:cNvGrpSpPr/>
          <p:nvPr/>
        </p:nvGrpSpPr>
        <p:grpSpPr>
          <a:xfrm>
            <a:off x="6850110" y="3292766"/>
            <a:ext cx="256494" cy="296563"/>
            <a:chOff x="2710875" y="3806450"/>
            <a:chExt cx="416725" cy="481825"/>
          </a:xfrm>
        </p:grpSpPr>
        <p:sp>
          <p:nvSpPr>
            <p:cNvPr id="3242" name="Google Shape;3242;p7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3" name="Google Shape;3243;p7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4" name="Google Shape;3244;p75"/>
          <p:cNvGrpSpPr/>
          <p:nvPr/>
        </p:nvGrpSpPr>
        <p:grpSpPr>
          <a:xfrm>
            <a:off x="5954311" y="3335934"/>
            <a:ext cx="290926" cy="221601"/>
            <a:chOff x="3271200" y="3863875"/>
            <a:chExt cx="481825" cy="366950"/>
          </a:xfrm>
        </p:grpSpPr>
        <p:sp>
          <p:nvSpPr>
            <p:cNvPr id="3245" name="Google Shape;3245;p7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6" name="Google Shape;3246;p7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7" name="Google Shape;3247;p75"/>
          <p:cNvGrpSpPr/>
          <p:nvPr/>
        </p:nvGrpSpPr>
        <p:grpSpPr>
          <a:xfrm>
            <a:off x="7281283" y="3300471"/>
            <a:ext cx="258341" cy="296163"/>
            <a:chOff x="3895050" y="3806775"/>
            <a:chExt cx="419725" cy="481175"/>
          </a:xfrm>
        </p:grpSpPr>
        <p:sp>
          <p:nvSpPr>
            <p:cNvPr id="3248" name="Google Shape;3248;p7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9" name="Google Shape;3249;p7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50" name="Google Shape;3250;p75"/>
          <p:cNvGrpSpPr/>
          <p:nvPr/>
        </p:nvGrpSpPr>
        <p:grpSpPr>
          <a:xfrm>
            <a:off x="7707626" y="3298349"/>
            <a:ext cx="290969" cy="293513"/>
            <a:chOff x="4464775" y="3806475"/>
            <a:chExt cx="477625" cy="481800"/>
          </a:xfrm>
        </p:grpSpPr>
        <p:sp>
          <p:nvSpPr>
            <p:cNvPr id="3251" name="Google Shape;3251;p7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2" name="Google Shape;3252;p7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3" name="Google Shape;3253;p7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4" name="Google Shape;3254;p7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5" name="Google Shape;3255;p7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6" name="Google Shape;3256;p7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57" name="Google Shape;3257;p75"/>
          <p:cNvGrpSpPr/>
          <p:nvPr/>
        </p:nvGrpSpPr>
        <p:grpSpPr>
          <a:xfrm>
            <a:off x="4651354" y="4183026"/>
            <a:ext cx="278013" cy="278061"/>
            <a:chOff x="5049725" y="3806450"/>
            <a:chExt cx="481825" cy="481825"/>
          </a:xfrm>
        </p:grpSpPr>
        <p:sp>
          <p:nvSpPr>
            <p:cNvPr id="3258" name="Google Shape;3258;p7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9" name="Google Shape;3259;p7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0" name="Google Shape;3260;p7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61" name="Google Shape;3261;p75"/>
          <p:cNvGrpSpPr/>
          <p:nvPr/>
        </p:nvGrpSpPr>
        <p:grpSpPr>
          <a:xfrm>
            <a:off x="5089230" y="4183054"/>
            <a:ext cx="278013" cy="278013"/>
            <a:chOff x="5651375" y="3806450"/>
            <a:chExt cx="481825" cy="481825"/>
          </a:xfrm>
        </p:grpSpPr>
        <p:sp>
          <p:nvSpPr>
            <p:cNvPr id="3262" name="Google Shape;3262;p7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3" name="Google Shape;3263;p7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4" name="Google Shape;3264;p7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5" name="Google Shape;3265;p7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66" name="Google Shape;3266;p75"/>
          <p:cNvGrpSpPr/>
          <p:nvPr/>
        </p:nvGrpSpPr>
        <p:grpSpPr>
          <a:xfrm>
            <a:off x="2914680" y="4174191"/>
            <a:ext cx="255345" cy="286800"/>
            <a:chOff x="6264300" y="3809300"/>
            <a:chExt cx="423950" cy="476175"/>
          </a:xfrm>
        </p:grpSpPr>
        <p:sp>
          <p:nvSpPr>
            <p:cNvPr id="3267" name="Google Shape;3267;p7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8" name="Google Shape;3268;p7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9" name="Google Shape;3269;p7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70" name="Google Shape;3270;p75"/>
          <p:cNvGrpSpPr/>
          <p:nvPr/>
        </p:nvGrpSpPr>
        <p:grpSpPr>
          <a:xfrm>
            <a:off x="5087066" y="3745733"/>
            <a:ext cx="278031" cy="277016"/>
            <a:chOff x="898875" y="4399275"/>
            <a:chExt cx="483700" cy="481850"/>
          </a:xfrm>
        </p:grpSpPr>
        <p:sp>
          <p:nvSpPr>
            <p:cNvPr id="3271" name="Google Shape;3271;p7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2" name="Google Shape;3272;p75"/>
            <p:cNvSpPr/>
            <p:nvPr/>
          </p:nvSpPr>
          <p:spPr>
            <a:xfrm>
              <a:off x="1138025" y="4763350"/>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3" name="Google Shape;3273;p7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4" name="Google Shape;3274;p7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5" name="Google Shape;3275;p7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6" name="Google Shape;3276;p7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7" name="Google Shape;3277;p7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8" name="Google Shape;3278;p7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79" name="Google Shape;3279;p75"/>
          <p:cNvGrpSpPr/>
          <p:nvPr/>
        </p:nvGrpSpPr>
        <p:grpSpPr>
          <a:xfrm>
            <a:off x="5519978" y="3749073"/>
            <a:ext cx="290926" cy="264738"/>
            <a:chOff x="1492675" y="4420975"/>
            <a:chExt cx="481825" cy="438525"/>
          </a:xfrm>
        </p:grpSpPr>
        <p:sp>
          <p:nvSpPr>
            <p:cNvPr id="3280" name="Google Shape;3280;p7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1" name="Google Shape;3281;p7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2" name="Google Shape;3282;p7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3" name="Google Shape;3283;p7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4" name="Google Shape;3284;p7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85" name="Google Shape;3285;p75"/>
          <p:cNvGrpSpPr/>
          <p:nvPr/>
        </p:nvGrpSpPr>
        <p:grpSpPr>
          <a:xfrm>
            <a:off x="5953622" y="3739412"/>
            <a:ext cx="290957" cy="286995"/>
            <a:chOff x="2084100" y="4400250"/>
            <a:chExt cx="486550" cy="479925"/>
          </a:xfrm>
        </p:grpSpPr>
        <p:sp>
          <p:nvSpPr>
            <p:cNvPr id="3286" name="Google Shape;3286;p7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7" name="Google Shape;3287;p7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8" name="Google Shape;3288;p7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9" name="Google Shape;3289;p7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0" name="Google Shape;3290;p7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1" name="Google Shape;3291;p7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92" name="Google Shape;3292;p75"/>
          <p:cNvGrpSpPr/>
          <p:nvPr/>
        </p:nvGrpSpPr>
        <p:grpSpPr>
          <a:xfrm>
            <a:off x="8165005" y="3310466"/>
            <a:ext cx="242228" cy="275623"/>
            <a:chOff x="2707950" y="4399325"/>
            <a:chExt cx="423475" cy="481775"/>
          </a:xfrm>
        </p:grpSpPr>
        <p:sp>
          <p:nvSpPr>
            <p:cNvPr id="3293" name="Google Shape;3293;p7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4" name="Google Shape;3294;p7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5" name="Google Shape;3295;p7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6" name="Google Shape;3296;p7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7" name="Google Shape;3297;p7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8" name="Google Shape;3298;p7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9" name="Google Shape;3299;p7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0" name="Google Shape;3300;p7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1" name="Google Shape;3301;p7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2" name="Google Shape;3302;p7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3" name="Google Shape;3303;p7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4" name="Google Shape;3304;p7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05" name="Google Shape;3305;p75"/>
          <p:cNvGrpSpPr/>
          <p:nvPr/>
        </p:nvGrpSpPr>
        <p:grpSpPr>
          <a:xfrm>
            <a:off x="6860039" y="4179425"/>
            <a:ext cx="229429" cy="283039"/>
            <a:chOff x="3330525" y="4399275"/>
            <a:chExt cx="390650" cy="481850"/>
          </a:xfrm>
        </p:grpSpPr>
        <p:sp>
          <p:nvSpPr>
            <p:cNvPr id="3306" name="Google Shape;3306;p7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7" name="Google Shape;3307;p7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8" name="Google Shape;3308;p7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9" name="Google Shape;3309;p7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0" name="Google Shape;3310;p7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1" name="Google Shape;3311;p7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2" name="Google Shape;3312;p7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13" name="Google Shape;3313;p75"/>
          <p:cNvGrpSpPr/>
          <p:nvPr/>
        </p:nvGrpSpPr>
        <p:grpSpPr>
          <a:xfrm>
            <a:off x="7299141" y="4175117"/>
            <a:ext cx="215784" cy="289047"/>
            <a:chOff x="3938800" y="4399275"/>
            <a:chExt cx="359700" cy="481825"/>
          </a:xfrm>
        </p:grpSpPr>
        <p:sp>
          <p:nvSpPr>
            <p:cNvPr id="3314" name="Google Shape;3314;p7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5" name="Google Shape;3315;p7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6" name="Google Shape;3316;p7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7" name="Google Shape;3317;p7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8" name="Google Shape;3318;p7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19" name="Google Shape;3319;p75"/>
          <p:cNvSpPr/>
          <p:nvPr/>
        </p:nvSpPr>
        <p:spPr>
          <a:xfrm>
            <a:off x="8138013" y="3747437"/>
            <a:ext cx="295927" cy="26961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320" name="Google Shape;3320;p75"/>
          <p:cNvGrpSpPr/>
          <p:nvPr/>
        </p:nvGrpSpPr>
        <p:grpSpPr>
          <a:xfrm>
            <a:off x="6439611" y="3742442"/>
            <a:ext cx="278013" cy="278061"/>
            <a:chOff x="5652085" y="4399275"/>
            <a:chExt cx="481825" cy="481825"/>
          </a:xfrm>
        </p:grpSpPr>
        <p:sp>
          <p:nvSpPr>
            <p:cNvPr id="3321" name="Google Shape;3321;p75"/>
            <p:cNvSpPr/>
            <p:nvPr/>
          </p:nvSpPr>
          <p:spPr>
            <a:xfrm>
              <a:off x="5652085"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2" name="Google Shape;3322;p7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23" name="Google Shape;3323;p75"/>
          <p:cNvGrpSpPr/>
          <p:nvPr/>
        </p:nvGrpSpPr>
        <p:grpSpPr>
          <a:xfrm>
            <a:off x="1578594" y="4181670"/>
            <a:ext cx="307588" cy="267053"/>
            <a:chOff x="6218300" y="4416175"/>
            <a:chExt cx="516000" cy="448000"/>
          </a:xfrm>
        </p:grpSpPr>
        <p:sp>
          <p:nvSpPr>
            <p:cNvPr id="3324" name="Google Shape;3324;p7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5" name="Google Shape;3325;p7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6" name="Google Shape;3326;p7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27" name="Google Shape;3327;p75"/>
          <p:cNvGrpSpPr/>
          <p:nvPr/>
        </p:nvGrpSpPr>
        <p:grpSpPr>
          <a:xfrm>
            <a:off x="7710721" y="3743318"/>
            <a:ext cx="278013" cy="278013"/>
            <a:chOff x="899850" y="4992125"/>
            <a:chExt cx="481825" cy="481825"/>
          </a:xfrm>
        </p:grpSpPr>
        <p:sp>
          <p:nvSpPr>
            <p:cNvPr id="3328" name="Google Shape;3328;p7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9" name="Google Shape;3329;p7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0" name="Google Shape;3330;p7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31" name="Google Shape;3331;p75"/>
          <p:cNvGrpSpPr/>
          <p:nvPr/>
        </p:nvGrpSpPr>
        <p:grpSpPr>
          <a:xfrm>
            <a:off x="7274088" y="3742051"/>
            <a:ext cx="278013" cy="278013"/>
            <a:chOff x="1492675" y="4992125"/>
            <a:chExt cx="481825" cy="481825"/>
          </a:xfrm>
        </p:grpSpPr>
        <p:sp>
          <p:nvSpPr>
            <p:cNvPr id="3332" name="Google Shape;3332;p7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3" name="Google Shape;3333;p7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34" name="Google Shape;3334;p75"/>
          <p:cNvGrpSpPr/>
          <p:nvPr/>
        </p:nvGrpSpPr>
        <p:grpSpPr>
          <a:xfrm>
            <a:off x="6836994" y="3743594"/>
            <a:ext cx="278013" cy="278061"/>
            <a:chOff x="2085525" y="4992125"/>
            <a:chExt cx="481825" cy="481825"/>
          </a:xfrm>
        </p:grpSpPr>
        <p:sp>
          <p:nvSpPr>
            <p:cNvPr id="3335" name="Google Shape;3335;p7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6" name="Google Shape;3336;p7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37" name="Google Shape;3337;p75"/>
          <p:cNvGrpSpPr/>
          <p:nvPr/>
        </p:nvGrpSpPr>
        <p:grpSpPr>
          <a:xfrm>
            <a:off x="713250" y="4173523"/>
            <a:ext cx="290830" cy="290830"/>
            <a:chOff x="2678350" y="4992125"/>
            <a:chExt cx="481825" cy="481825"/>
          </a:xfrm>
        </p:grpSpPr>
        <p:sp>
          <p:nvSpPr>
            <p:cNvPr id="3338" name="Google Shape;3338;p7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9" name="Google Shape;3339;p7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0" name="Google Shape;3340;p7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41" name="Google Shape;3341;p75"/>
          <p:cNvGrpSpPr/>
          <p:nvPr/>
        </p:nvGrpSpPr>
        <p:grpSpPr>
          <a:xfrm>
            <a:off x="1149569" y="4174228"/>
            <a:ext cx="290974" cy="290974"/>
            <a:chOff x="3271200" y="4992125"/>
            <a:chExt cx="481825" cy="481825"/>
          </a:xfrm>
        </p:grpSpPr>
        <p:sp>
          <p:nvSpPr>
            <p:cNvPr id="3342" name="Google Shape;3342;p7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3" name="Google Shape;3343;p7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4" name="Google Shape;3344;p7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45" name="Google Shape;3345;p75"/>
          <p:cNvGrpSpPr/>
          <p:nvPr/>
        </p:nvGrpSpPr>
        <p:grpSpPr>
          <a:xfrm>
            <a:off x="4208039" y="4176730"/>
            <a:ext cx="292556" cy="290660"/>
            <a:chOff x="5049575" y="4993600"/>
            <a:chExt cx="482050" cy="478925"/>
          </a:xfrm>
        </p:grpSpPr>
        <p:sp>
          <p:nvSpPr>
            <p:cNvPr id="3346" name="Google Shape;3346;p7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7" name="Google Shape;3347;p7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8" name="Google Shape;3348;p7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9" name="Google Shape;3349;p7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50" name="Google Shape;3350;p75"/>
          <p:cNvGrpSpPr/>
          <p:nvPr/>
        </p:nvGrpSpPr>
        <p:grpSpPr>
          <a:xfrm>
            <a:off x="5596095" y="4200409"/>
            <a:ext cx="135480" cy="238475"/>
            <a:chOff x="3999225" y="4364775"/>
            <a:chExt cx="195300" cy="343772"/>
          </a:xfrm>
        </p:grpSpPr>
        <p:grpSp>
          <p:nvGrpSpPr>
            <p:cNvPr id="3351" name="Google Shape;3351;p75"/>
            <p:cNvGrpSpPr/>
            <p:nvPr/>
          </p:nvGrpSpPr>
          <p:grpSpPr>
            <a:xfrm>
              <a:off x="4048568" y="4562577"/>
              <a:ext cx="97317" cy="145970"/>
              <a:chOff x="1529575" y="2222650"/>
              <a:chExt cx="203125" cy="304675"/>
            </a:xfrm>
          </p:grpSpPr>
          <p:sp>
            <p:nvSpPr>
              <p:cNvPr id="3352" name="Google Shape;3352;p75"/>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5"/>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75"/>
            <p:cNvGrpSpPr/>
            <p:nvPr/>
          </p:nvGrpSpPr>
          <p:grpSpPr>
            <a:xfrm>
              <a:off x="3999225" y="4364775"/>
              <a:ext cx="195300" cy="195300"/>
              <a:chOff x="3999225" y="4364775"/>
              <a:chExt cx="195300" cy="195300"/>
            </a:xfrm>
          </p:grpSpPr>
          <p:sp>
            <p:nvSpPr>
              <p:cNvPr id="3355" name="Google Shape;3355;p75"/>
              <p:cNvSpPr/>
              <p:nvPr/>
            </p:nvSpPr>
            <p:spPr>
              <a:xfrm>
                <a:off x="3999225" y="4364775"/>
                <a:ext cx="195300" cy="195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5"/>
              <p:cNvSpPr/>
              <p:nvPr/>
            </p:nvSpPr>
            <p:spPr>
              <a:xfrm>
                <a:off x="4029725" y="4395250"/>
                <a:ext cx="134400" cy="1344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7" name="Google Shape;3357;p75"/>
          <p:cNvGrpSpPr/>
          <p:nvPr/>
        </p:nvGrpSpPr>
        <p:grpSpPr>
          <a:xfrm>
            <a:off x="6398618" y="4248193"/>
            <a:ext cx="278005" cy="138429"/>
            <a:chOff x="4752588" y="4440200"/>
            <a:chExt cx="392275" cy="195300"/>
          </a:xfrm>
        </p:grpSpPr>
        <p:grpSp>
          <p:nvGrpSpPr>
            <p:cNvPr id="3358" name="Google Shape;3358;p75"/>
            <p:cNvGrpSpPr/>
            <p:nvPr/>
          </p:nvGrpSpPr>
          <p:grpSpPr>
            <a:xfrm>
              <a:off x="4950384" y="4469728"/>
              <a:ext cx="194479" cy="136244"/>
              <a:chOff x="3163375" y="2175125"/>
              <a:chExt cx="405925" cy="284375"/>
            </a:xfrm>
          </p:grpSpPr>
          <p:sp>
            <p:nvSpPr>
              <p:cNvPr id="3359" name="Google Shape;3359;p75"/>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5"/>
            <p:cNvGrpSpPr/>
            <p:nvPr/>
          </p:nvGrpSpPr>
          <p:grpSpPr>
            <a:xfrm>
              <a:off x="4752588" y="4440200"/>
              <a:ext cx="195300" cy="195300"/>
              <a:chOff x="4335888" y="4462425"/>
              <a:chExt cx="195300" cy="195300"/>
            </a:xfrm>
          </p:grpSpPr>
          <p:sp>
            <p:nvSpPr>
              <p:cNvPr id="3363" name="Google Shape;3363;p75"/>
              <p:cNvSpPr/>
              <p:nvPr/>
            </p:nvSpPr>
            <p:spPr>
              <a:xfrm>
                <a:off x="4335888" y="4462425"/>
                <a:ext cx="195300" cy="195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5"/>
              <p:cNvSpPr/>
              <p:nvPr/>
            </p:nvSpPr>
            <p:spPr>
              <a:xfrm>
                <a:off x="4366388" y="4492900"/>
                <a:ext cx="134400" cy="1344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5" name="Google Shape;3365;p75"/>
          <p:cNvGrpSpPr/>
          <p:nvPr/>
        </p:nvGrpSpPr>
        <p:grpSpPr>
          <a:xfrm>
            <a:off x="6003235" y="4225351"/>
            <a:ext cx="191717" cy="179677"/>
            <a:chOff x="4335888" y="4398114"/>
            <a:chExt cx="277088" cy="259611"/>
          </a:xfrm>
        </p:grpSpPr>
        <p:grpSp>
          <p:nvGrpSpPr>
            <p:cNvPr id="3366" name="Google Shape;3366;p75"/>
            <p:cNvGrpSpPr/>
            <p:nvPr/>
          </p:nvGrpSpPr>
          <p:grpSpPr>
            <a:xfrm>
              <a:off x="4335888" y="4462425"/>
              <a:ext cx="195300" cy="195300"/>
              <a:chOff x="4335888" y="4462425"/>
              <a:chExt cx="195300" cy="195300"/>
            </a:xfrm>
          </p:grpSpPr>
          <p:sp>
            <p:nvSpPr>
              <p:cNvPr id="3367" name="Google Shape;3367;p75"/>
              <p:cNvSpPr/>
              <p:nvPr/>
            </p:nvSpPr>
            <p:spPr>
              <a:xfrm>
                <a:off x="4335888" y="4462425"/>
                <a:ext cx="195300" cy="195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4366388" y="4492900"/>
                <a:ext cx="134400" cy="1344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75"/>
            <p:cNvGrpSpPr/>
            <p:nvPr/>
          </p:nvGrpSpPr>
          <p:grpSpPr>
            <a:xfrm>
              <a:off x="4509813" y="4398114"/>
              <a:ext cx="103162" cy="103198"/>
              <a:chOff x="2277975" y="2021700"/>
              <a:chExt cx="215325" cy="215400"/>
            </a:xfrm>
          </p:grpSpPr>
          <p:sp>
            <p:nvSpPr>
              <p:cNvPr id="3370" name="Google Shape;3370;p75"/>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2" name="Google Shape;3372;p75"/>
          <p:cNvGrpSpPr/>
          <p:nvPr/>
        </p:nvGrpSpPr>
        <p:grpSpPr>
          <a:xfrm>
            <a:off x="7787345" y="4174353"/>
            <a:ext cx="124779" cy="290988"/>
            <a:chOff x="7787345" y="4174353"/>
            <a:chExt cx="124779" cy="290988"/>
          </a:xfrm>
        </p:grpSpPr>
        <p:sp>
          <p:nvSpPr>
            <p:cNvPr id="3373" name="Google Shape;3373;p75"/>
            <p:cNvSpPr/>
            <p:nvPr/>
          </p:nvSpPr>
          <p:spPr>
            <a:xfrm>
              <a:off x="7792681" y="4269317"/>
              <a:ext cx="21812" cy="82391"/>
            </a:xfrm>
            <a:custGeom>
              <a:rect b="b" l="l" r="r" t="t"/>
              <a:pathLst>
                <a:path extrusionOk="0" h="82391" w="21812">
                  <a:moveTo>
                    <a:pt x="14193" y="0"/>
                  </a:moveTo>
                  <a:cubicBezTo>
                    <a:pt x="9430" y="0"/>
                    <a:pt x="5429" y="4000"/>
                    <a:pt x="5429" y="8858"/>
                  </a:cubicBezTo>
                  <a:lnTo>
                    <a:pt x="5429" y="71914"/>
                  </a:lnTo>
                  <a:cubicBezTo>
                    <a:pt x="5429" y="75724"/>
                    <a:pt x="3239" y="79343"/>
                    <a:pt x="0" y="81248"/>
                  </a:cubicBezTo>
                  <a:lnTo>
                    <a:pt x="667" y="81629"/>
                  </a:lnTo>
                  <a:lnTo>
                    <a:pt x="953" y="81629"/>
                  </a:lnTo>
                  <a:cubicBezTo>
                    <a:pt x="953" y="81629"/>
                    <a:pt x="1810" y="82010"/>
                    <a:pt x="1810" y="82010"/>
                  </a:cubicBezTo>
                  <a:lnTo>
                    <a:pt x="2763" y="82010"/>
                  </a:lnTo>
                  <a:cubicBezTo>
                    <a:pt x="2763" y="82010"/>
                    <a:pt x="2858" y="82105"/>
                    <a:pt x="2858" y="82105"/>
                  </a:cubicBezTo>
                  <a:lnTo>
                    <a:pt x="3810" y="82391"/>
                  </a:lnTo>
                  <a:lnTo>
                    <a:pt x="5144" y="82391"/>
                  </a:lnTo>
                  <a:cubicBezTo>
                    <a:pt x="11145" y="82391"/>
                    <a:pt x="16002" y="77629"/>
                    <a:pt x="16097" y="71628"/>
                  </a:cubicBezTo>
                  <a:lnTo>
                    <a:pt x="16097" y="5905"/>
                  </a:lnTo>
                  <a:cubicBezTo>
                    <a:pt x="16097" y="2572"/>
                    <a:pt x="18669" y="0"/>
                    <a:pt x="21813" y="0"/>
                  </a:cubicBezTo>
                  <a:lnTo>
                    <a:pt x="1419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4" name="Google Shape;3374;p75"/>
            <p:cNvSpPr/>
            <p:nvPr/>
          </p:nvSpPr>
          <p:spPr>
            <a:xfrm>
              <a:off x="7821312" y="4174353"/>
              <a:ext cx="56618" cy="56864"/>
            </a:xfrm>
            <a:custGeom>
              <a:rect b="b" l="l" r="r" t="t"/>
              <a:pathLst>
                <a:path extrusionOk="0" h="56864" w="56618">
                  <a:moveTo>
                    <a:pt x="28043" y="56864"/>
                  </a:moveTo>
                  <a:cubicBezTo>
                    <a:pt x="30806" y="56864"/>
                    <a:pt x="33568" y="56293"/>
                    <a:pt x="36234" y="55531"/>
                  </a:cubicBezTo>
                  <a:cubicBezTo>
                    <a:pt x="36997" y="55340"/>
                    <a:pt x="37759" y="55150"/>
                    <a:pt x="38521" y="54864"/>
                  </a:cubicBezTo>
                  <a:cubicBezTo>
                    <a:pt x="39283" y="54578"/>
                    <a:pt x="40045" y="54102"/>
                    <a:pt x="40712" y="53721"/>
                  </a:cubicBezTo>
                  <a:cubicBezTo>
                    <a:pt x="41474" y="53340"/>
                    <a:pt x="42331" y="52959"/>
                    <a:pt x="43093" y="52483"/>
                  </a:cubicBezTo>
                  <a:cubicBezTo>
                    <a:pt x="44140" y="51911"/>
                    <a:pt x="44998" y="51149"/>
                    <a:pt x="45950" y="50387"/>
                  </a:cubicBezTo>
                  <a:cubicBezTo>
                    <a:pt x="46331" y="50101"/>
                    <a:pt x="46808" y="49816"/>
                    <a:pt x="47188" y="49435"/>
                  </a:cubicBezTo>
                  <a:cubicBezTo>
                    <a:pt x="48236" y="48577"/>
                    <a:pt x="49094" y="47530"/>
                    <a:pt x="49951" y="46482"/>
                  </a:cubicBezTo>
                  <a:cubicBezTo>
                    <a:pt x="50141" y="46196"/>
                    <a:pt x="50427" y="46006"/>
                    <a:pt x="50617" y="45720"/>
                  </a:cubicBezTo>
                  <a:cubicBezTo>
                    <a:pt x="51379" y="44672"/>
                    <a:pt x="52142" y="43529"/>
                    <a:pt x="52808" y="42386"/>
                  </a:cubicBezTo>
                  <a:cubicBezTo>
                    <a:pt x="53094" y="42005"/>
                    <a:pt x="53285" y="41529"/>
                    <a:pt x="53475" y="41148"/>
                  </a:cubicBezTo>
                  <a:cubicBezTo>
                    <a:pt x="53951" y="40100"/>
                    <a:pt x="54428" y="39052"/>
                    <a:pt x="54808" y="38005"/>
                  </a:cubicBezTo>
                  <a:cubicBezTo>
                    <a:pt x="55094" y="37243"/>
                    <a:pt x="55380" y="36481"/>
                    <a:pt x="55571" y="35719"/>
                  </a:cubicBezTo>
                  <a:cubicBezTo>
                    <a:pt x="55761" y="34862"/>
                    <a:pt x="55951" y="34099"/>
                    <a:pt x="56142" y="33147"/>
                  </a:cubicBezTo>
                  <a:cubicBezTo>
                    <a:pt x="56237" y="32575"/>
                    <a:pt x="56427" y="32004"/>
                    <a:pt x="56523" y="31432"/>
                  </a:cubicBezTo>
                  <a:cubicBezTo>
                    <a:pt x="56523" y="30861"/>
                    <a:pt x="56523" y="30289"/>
                    <a:pt x="56523" y="29718"/>
                  </a:cubicBezTo>
                  <a:cubicBezTo>
                    <a:pt x="56523" y="29242"/>
                    <a:pt x="56618" y="28861"/>
                    <a:pt x="56618" y="28384"/>
                  </a:cubicBezTo>
                  <a:cubicBezTo>
                    <a:pt x="56618" y="27908"/>
                    <a:pt x="56523" y="27432"/>
                    <a:pt x="56427" y="26956"/>
                  </a:cubicBezTo>
                  <a:cubicBezTo>
                    <a:pt x="56427" y="26003"/>
                    <a:pt x="56333" y="24955"/>
                    <a:pt x="56142" y="24003"/>
                  </a:cubicBezTo>
                  <a:cubicBezTo>
                    <a:pt x="55951" y="22955"/>
                    <a:pt x="55761" y="22003"/>
                    <a:pt x="55475" y="21050"/>
                  </a:cubicBezTo>
                  <a:cubicBezTo>
                    <a:pt x="55284" y="20193"/>
                    <a:pt x="54999" y="19336"/>
                    <a:pt x="54713" y="18574"/>
                  </a:cubicBezTo>
                  <a:cubicBezTo>
                    <a:pt x="54332" y="17526"/>
                    <a:pt x="53856" y="16669"/>
                    <a:pt x="53380" y="15716"/>
                  </a:cubicBezTo>
                  <a:cubicBezTo>
                    <a:pt x="52999" y="14954"/>
                    <a:pt x="52618" y="14288"/>
                    <a:pt x="52237" y="13525"/>
                  </a:cubicBezTo>
                  <a:cubicBezTo>
                    <a:pt x="51665" y="12573"/>
                    <a:pt x="50999" y="11811"/>
                    <a:pt x="50332" y="10954"/>
                  </a:cubicBezTo>
                  <a:cubicBezTo>
                    <a:pt x="49856" y="10287"/>
                    <a:pt x="49284" y="9620"/>
                    <a:pt x="48808" y="9049"/>
                  </a:cubicBezTo>
                  <a:cubicBezTo>
                    <a:pt x="48046" y="8287"/>
                    <a:pt x="47284" y="7620"/>
                    <a:pt x="46522" y="6953"/>
                  </a:cubicBezTo>
                  <a:cubicBezTo>
                    <a:pt x="45855" y="6382"/>
                    <a:pt x="45283" y="5810"/>
                    <a:pt x="44617" y="5334"/>
                  </a:cubicBezTo>
                  <a:cubicBezTo>
                    <a:pt x="43760" y="4763"/>
                    <a:pt x="42807" y="4286"/>
                    <a:pt x="41950" y="3715"/>
                  </a:cubicBezTo>
                  <a:cubicBezTo>
                    <a:pt x="41188" y="3334"/>
                    <a:pt x="40521" y="2857"/>
                    <a:pt x="39759" y="2476"/>
                  </a:cubicBezTo>
                  <a:cubicBezTo>
                    <a:pt x="38711" y="2000"/>
                    <a:pt x="37568" y="1714"/>
                    <a:pt x="36425" y="1333"/>
                  </a:cubicBezTo>
                  <a:cubicBezTo>
                    <a:pt x="35663" y="1143"/>
                    <a:pt x="34996" y="857"/>
                    <a:pt x="34235" y="667"/>
                  </a:cubicBezTo>
                  <a:cubicBezTo>
                    <a:pt x="32329" y="286"/>
                    <a:pt x="30329" y="0"/>
                    <a:pt x="28329" y="0"/>
                  </a:cubicBezTo>
                  <a:cubicBezTo>
                    <a:pt x="3183" y="0"/>
                    <a:pt x="-9485" y="30480"/>
                    <a:pt x="8326" y="48387"/>
                  </a:cubicBezTo>
                  <a:cubicBezTo>
                    <a:pt x="14042" y="54197"/>
                    <a:pt x="21185" y="56769"/>
                    <a:pt x="28138" y="56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75"/>
            <p:cNvSpPr/>
            <p:nvPr/>
          </p:nvSpPr>
          <p:spPr>
            <a:xfrm>
              <a:off x="7787345" y="4235503"/>
              <a:ext cx="124779" cy="229838"/>
            </a:xfrm>
            <a:custGeom>
              <a:rect b="b" l="l" r="r" t="t"/>
              <a:pathLst>
                <a:path extrusionOk="0" h="229838" w="124779">
                  <a:moveTo>
                    <a:pt x="91156" y="476"/>
                  </a:moveTo>
                  <a:lnTo>
                    <a:pt x="33339" y="476"/>
                  </a:lnTo>
                  <a:cubicBezTo>
                    <a:pt x="14861" y="476"/>
                    <a:pt x="-188" y="15335"/>
                    <a:pt x="2" y="33814"/>
                  </a:cubicBezTo>
                  <a:lnTo>
                    <a:pt x="2" y="105156"/>
                  </a:lnTo>
                  <a:cubicBezTo>
                    <a:pt x="-94" y="111062"/>
                    <a:pt x="4383" y="115824"/>
                    <a:pt x="10289" y="116205"/>
                  </a:cubicBezTo>
                  <a:lnTo>
                    <a:pt x="10575" y="116205"/>
                  </a:lnTo>
                  <a:cubicBezTo>
                    <a:pt x="16480" y="116205"/>
                    <a:pt x="21433" y="111443"/>
                    <a:pt x="21433" y="105442"/>
                  </a:cubicBezTo>
                  <a:lnTo>
                    <a:pt x="21433" y="39719"/>
                  </a:lnTo>
                  <a:cubicBezTo>
                    <a:pt x="21243" y="35624"/>
                    <a:pt x="24291" y="33528"/>
                    <a:pt x="27338" y="33528"/>
                  </a:cubicBezTo>
                  <a:cubicBezTo>
                    <a:pt x="30387" y="33528"/>
                    <a:pt x="33339" y="35624"/>
                    <a:pt x="33054" y="39719"/>
                  </a:cubicBezTo>
                  <a:lnTo>
                    <a:pt x="33054" y="218885"/>
                  </a:lnTo>
                  <a:cubicBezTo>
                    <a:pt x="33054" y="222980"/>
                    <a:pt x="35340" y="226504"/>
                    <a:pt x="38673" y="228410"/>
                  </a:cubicBezTo>
                  <a:cubicBezTo>
                    <a:pt x="38673" y="228410"/>
                    <a:pt x="38673" y="228410"/>
                    <a:pt x="38673" y="228410"/>
                  </a:cubicBezTo>
                  <a:lnTo>
                    <a:pt x="38959" y="228600"/>
                  </a:lnTo>
                  <a:cubicBezTo>
                    <a:pt x="38959" y="228600"/>
                    <a:pt x="39340" y="228791"/>
                    <a:pt x="39531" y="228886"/>
                  </a:cubicBezTo>
                  <a:lnTo>
                    <a:pt x="39626" y="228886"/>
                  </a:lnTo>
                  <a:cubicBezTo>
                    <a:pt x="39626" y="228886"/>
                    <a:pt x="40293" y="229171"/>
                    <a:pt x="40293" y="229171"/>
                  </a:cubicBezTo>
                  <a:lnTo>
                    <a:pt x="40578" y="229171"/>
                  </a:lnTo>
                  <a:lnTo>
                    <a:pt x="41245" y="229457"/>
                  </a:lnTo>
                  <a:lnTo>
                    <a:pt x="42197" y="229457"/>
                  </a:lnTo>
                  <a:cubicBezTo>
                    <a:pt x="42197" y="229457"/>
                    <a:pt x="42960" y="229838"/>
                    <a:pt x="43341" y="229838"/>
                  </a:cubicBezTo>
                  <a:lnTo>
                    <a:pt x="43626" y="229838"/>
                  </a:lnTo>
                  <a:cubicBezTo>
                    <a:pt x="46770" y="229838"/>
                    <a:pt x="49532" y="228505"/>
                    <a:pt x="51532" y="226504"/>
                  </a:cubicBezTo>
                  <a:cubicBezTo>
                    <a:pt x="52294" y="225743"/>
                    <a:pt x="52866" y="224790"/>
                    <a:pt x="53342" y="223838"/>
                  </a:cubicBezTo>
                  <a:cubicBezTo>
                    <a:pt x="53437" y="223647"/>
                    <a:pt x="53628" y="223456"/>
                    <a:pt x="53723" y="223266"/>
                  </a:cubicBezTo>
                  <a:cubicBezTo>
                    <a:pt x="54294" y="221933"/>
                    <a:pt x="54675" y="220504"/>
                    <a:pt x="54675" y="218885"/>
                  </a:cubicBezTo>
                  <a:lnTo>
                    <a:pt x="54675" y="141351"/>
                  </a:lnTo>
                  <a:cubicBezTo>
                    <a:pt x="54675" y="140779"/>
                    <a:pt x="54866" y="140208"/>
                    <a:pt x="54961" y="139637"/>
                  </a:cubicBezTo>
                  <a:cubicBezTo>
                    <a:pt x="56009" y="136112"/>
                    <a:pt x="58962" y="134207"/>
                    <a:pt x="62105" y="134207"/>
                  </a:cubicBezTo>
                  <a:cubicBezTo>
                    <a:pt x="65725" y="134207"/>
                    <a:pt x="69344" y="136588"/>
                    <a:pt x="69725" y="141256"/>
                  </a:cubicBezTo>
                  <a:lnTo>
                    <a:pt x="69725" y="218885"/>
                  </a:lnTo>
                  <a:cubicBezTo>
                    <a:pt x="69725" y="222980"/>
                    <a:pt x="72106" y="226409"/>
                    <a:pt x="75440" y="228124"/>
                  </a:cubicBezTo>
                  <a:cubicBezTo>
                    <a:pt x="75440" y="228124"/>
                    <a:pt x="75440" y="228124"/>
                    <a:pt x="75440" y="228124"/>
                  </a:cubicBezTo>
                  <a:lnTo>
                    <a:pt x="75821" y="228410"/>
                  </a:lnTo>
                  <a:lnTo>
                    <a:pt x="76012" y="228410"/>
                  </a:lnTo>
                  <a:cubicBezTo>
                    <a:pt x="76012" y="228410"/>
                    <a:pt x="76297" y="228600"/>
                    <a:pt x="76488" y="228695"/>
                  </a:cubicBezTo>
                  <a:lnTo>
                    <a:pt x="76964" y="228981"/>
                  </a:lnTo>
                  <a:lnTo>
                    <a:pt x="77345" y="228981"/>
                  </a:lnTo>
                  <a:cubicBezTo>
                    <a:pt x="77345" y="228981"/>
                    <a:pt x="77726" y="229267"/>
                    <a:pt x="77726" y="229267"/>
                  </a:cubicBezTo>
                  <a:lnTo>
                    <a:pt x="78298" y="229267"/>
                  </a:lnTo>
                  <a:cubicBezTo>
                    <a:pt x="78298" y="229267"/>
                    <a:pt x="78583" y="229362"/>
                    <a:pt x="78583" y="229362"/>
                  </a:cubicBezTo>
                  <a:lnTo>
                    <a:pt x="79441" y="229362"/>
                  </a:lnTo>
                  <a:cubicBezTo>
                    <a:pt x="79441" y="229362"/>
                    <a:pt x="80679" y="229457"/>
                    <a:pt x="80679" y="229457"/>
                  </a:cubicBezTo>
                  <a:cubicBezTo>
                    <a:pt x="82012" y="229457"/>
                    <a:pt x="83346" y="229076"/>
                    <a:pt x="84584" y="228600"/>
                  </a:cubicBezTo>
                  <a:cubicBezTo>
                    <a:pt x="84584" y="228600"/>
                    <a:pt x="84775" y="228600"/>
                    <a:pt x="84870" y="228505"/>
                  </a:cubicBezTo>
                  <a:cubicBezTo>
                    <a:pt x="87156" y="227552"/>
                    <a:pt x="89061" y="226028"/>
                    <a:pt x="90108" y="223838"/>
                  </a:cubicBezTo>
                  <a:cubicBezTo>
                    <a:pt x="90204" y="223456"/>
                    <a:pt x="90489" y="223171"/>
                    <a:pt x="90680" y="222885"/>
                  </a:cubicBezTo>
                  <a:cubicBezTo>
                    <a:pt x="91061" y="221837"/>
                    <a:pt x="91347" y="220789"/>
                    <a:pt x="91347" y="219742"/>
                  </a:cubicBezTo>
                  <a:lnTo>
                    <a:pt x="91347" y="39338"/>
                  </a:lnTo>
                  <a:cubicBezTo>
                    <a:pt x="91347" y="36004"/>
                    <a:pt x="94109" y="33433"/>
                    <a:pt x="97252" y="33433"/>
                  </a:cubicBezTo>
                  <a:lnTo>
                    <a:pt x="95538" y="33433"/>
                  </a:lnTo>
                  <a:cubicBezTo>
                    <a:pt x="96109" y="33338"/>
                    <a:pt x="96585" y="33147"/>
                    <a:pt x="97157" y="33147"/>
                  </a:cubicBezTo>
                  <a:cubicBezTo>
                    <a:pt x="100205" y="33147"/>
                    <a:pt x="103253" y="35243"/>
                    <a:pt x="103062" y="39338"/>
                  </a:cubicBezTo>
                  <a:lnTo>
                    <a:pt x="103062" y="105061"/>
                  </a:lnTo>
                  <a:cubicBezTo>
                    <a:pt x="103062" y="110014"/>
                    <a:pt x="106396" y="114014"/>
                    <a:pt x="110968" y="115253"/>
                  </a:cubicBezTo>
                  <a:cubicBezTo>
                    <a:pt x="111444" y="115443"/>
                    <a:pt x="111921" y="115443"/>
                    <a:pt x="112492" y="115538"/>
                  </a:cubicBezTo>
                  <a:cubicBezTo>
                    <a:pt x="112969" y="115538"/>
                    <a:pt x="113350" y="115824"/>
                    <a:pt x="113826" y="115824"/>
                  </a:cubicBezTo>
                  <a:cubicBezTo>
                    <a:pt x="114112" y="115824"/>
                    <a:pt x="114397" y="115634"/>
                    <a:pt x="114683" y="115634"/>
                  </a:cubicBezTo>
                  <a:cubicBezTo>
                    <a:pt x="120017" y="115348"/>
                    <a:pt x="124780" y="111062"/>
                    <a:pt x="124780" y="104966"/>
                  </a:cubicBezTo>
                  <a:lnTo>
                    <a:pt x="124780" y="33338"/>
                  </a:lnTo>
                  <a:cubicBezTo>
                    <a:pt x="124780" y="14859"/>
                    <a:pt x="109921" y="0"/>
                    <a:pt x="91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6" name="Google Shape;3376;p75"/>
          <p:cNvGrpSpPr/>
          <p:nvPr/>
        </p:nvGrpSpPr>
        <p:grpSpPr>
          <a:xfrm>
            <a:off x="8201729" y="4174495"/>
            <a:ext cx="166376" cy="290703"/>
            <a:chOff x="8201729" y="4174466"/>
            <a:chExt cx="166376" cy="290703"/>
          </a:xfrm>
        </p:grpSpPr>
        <p:sp>
          <p:nvSpPr>
            <p:cNvPr id="3377" name="Google Shape;3377;p75"/>
            <p:cNvSpPr/>
            <p:nvPr/>
          </p:nvSpPr>
          <p:spPr>
            <a:xfrm>
              <a:off x="8256102" y="4174466"/>
              <a:ext cx="56924" cy="56769"/>
            </a:xfrm>
            <a:custGeom>
              <a:rect b="b" l="l" r="r" t="t"/>
              <a:pathLst>
                <a:path extrusionOk="0" h="56769" w="56924">
                  <a:moveTo>
                    <a:pt x="28445" y="56769"/>
                  </a:moveTo>
                  <a:cubicBezTo>
                    <a:pt x="33302" y="56769"/>
                    <a:pt x="38064" y="55436"/>
                    <a:pt x="42256" y="53054"/>
                  </a:cubicBezTo>
                  <a:cubicBezTo>
                    <a:pt x="42637" y="52864"/>
                    <a:pt x="43018" y="52673"/>
                    <a:pt x="43398" y="52483"/>
                  </a:cubicBezTo>
                  <a:cubicBezTo>
                    <a:pt x="44542" y="51816"/>
                    <a:pt x="45590" y="50959"/>
                    <a:pt x="46542" y="50197"/>
                  </a:cubicBezTo>
                  <a:cubicBezTo>
                    <a:pt x="46828" y="49911"/>
                    <a:pt x="47209" y="49721"/>
                    <a:pt x="47495" y="49435"/>
                  </a:cubicBezTo>
                  <a:cubicBezTo>
                    <a:pt x="48542" y="48578"/>
                    <a:pt x="49399" y="47530"/>
                    <a:pt x="50257" y="46482"/>
                  </a:cubicBezTo>
                  <a:cubicBezTo>
                    <a:pt x="50542" y="46196"/>
                    <a:pt x="50828" y="45911"/>
                    <a:pt x="51019" y="45625"/>
                  </a:cubicBezTo>
                  <a:cubicBezTo>
                    <a:pt x="51781" y="44672"/>
                    <a:pt x="52447" y="43529"/>
                    <a:pt x="53019" y="42482"/>
                  </a:cubicBezTo>
                  <a:cubicBezTo>
                    <a:pt x="53305" y="42005"/>
                    <a:pt x="53590" y="41529"/>
                    <a:pt x="53876" y="41053"/>
                  </a:cubicBezTo>
                  <a:cubicBezTo>
                    <a:pt x="54352" y="40100"/>
                    <a:pt x="54733" y="39053"/>
                    <a:pt x="55115" y="38005"/>
                  </a:cubicBezTo>
                  <a:cubicBezTo>
                    <a:pt x="55400" y="37243"/>
                    <a:pt x="55686" y="36481"/>
                    <a:pt x="55877" y="35624"/>
                  </a:cubicBezTo>
                  <a:cubicBezTo>
                    <a:pt x="56067" y="34766"/>
                    <a:pt x="56258" y="33909"/>
                    <a:pt x="56448" y="33052"/>
                  </a:cubicBezTo>
                  <a:cubicBezTo>
                    <a:pt x="56543" y="32480"/>
                    <a:pt x="56734" y="31909"/>
                    <a:pt x="56829" y="31337"/>
                  </a:cubicBezTo>
                  <a:cubicBezTo>
                    <a:pt x="56829" y="30766"/>
                    <a:pt x="56829" y="30290"/>
                    <a:pt x="56829" y="29718"/>
                  </a:cubicBezTo>
                  <a:cubicBezTo>
                    <a:pt x="56829" y="29242"/>
                    <a:pt x="56924" y="28861"/>
                    <a:pt x="56924" y="28385"/>
                  </a:cubicBezTo>
                  <a:cubicBezTo>
                    <a:pt x="56924" y="27908"/>
                    <a:pt x="56829" y="27432"/>
                    <a:pt x="56734" y="26956"/>
                  </a:cubicBezTo>
                  <a:cubicBezTo>
                    <a:pt x="56734" y="25908"/>
                    <a:pt x="56543" y="24860"/>
                    <a:pt x="56448" y="23813"/>
                  </a:cubicBezTo>
                  <a:cubicBezTo>
                    <a:pt x="56258" y="22955"/>
                    <a:pt x="56067" y="22098"/>
                    <a:pt x="55877" y="21241"/>
                  </a:cubicBezTo>
                  <a:cubicBezTo>
                    <a:pt x="55591" y="20288"/>
                    <a:pt x="55305" y="19241"/>
                    <a:pt x="54924" y="18288"/>
                  </a:cubicBezTo>
                  <a:cubicBezTo>
                    <a:pt x="54638" y="17431"/>
                    <a:pt x="54257" y="16669"/>
                    <a:pt x="53781" y="15812"/>
                  </a:cubicBezTo>
                  <a:cubicBezTo>
                    <a:pt x="53305" y="14954"/>
                    <a:pt x="52923" y="14097"/>
                    <a:pt x="52352" y="13240"/>
                  </a:cubicBezTo>
                  <a:cubicBezTo>
                    <a:pt x="51876" y="12478"/>
                    <a:pt x="51304" y="11716"/>
                    <a:pt x="50733" y="11049"/>
                  </a:cubicBezTo>
                  <a:cubicBezTo>
                    <a:pt x="50161" y="10287"/>
                    <a:pt x="49590" y="9525"/>
                    <a:pt x="48923" y="8858"/>
                  </a:cubicBezTo>
                  <a:cubicBezTo>
                    <a:pt x="48256" y="8192"/>
                    <a:pt x="47589" y="7620"/>
                    <a:pt x="46828" y="6953"/>
                  </a:cubicBezTo>
                  <a:cubicBezTo>
                    <a:pt x="46161" y="6382"/>
                    <a:pt x="45399" y="5715"/>
                    <a:pt x="44637" y="5144"/>
                  </a:cubicBezTo>
                  <a:cubicBezTo>
                    <a:pt x="43875" y="4572"/>
                    <a:pt x="42922" y="4096"/>
                    <a:pt x="42065" y="3620"/>
                  </a:cubicBezTo>
                  <a:cubicBezTo>
                    <a:pt x="41303" y="3143"/>
                    <a:pt x="40541" y="2667"/>
                    <a:pt x="39684" y="2381"/>
                  </a:cubicBezTo>
                  <a:cubicBezTo>
                    <a:pt x="38636" y="1905"/>
                    <a:pt x="37493" y="1619"/>
                    <a:pt x="36445" y="1334"/>
                  </a:cubicBezTo>
                  <a:cubicBezTo>
                    <a:pt x="35683" y="1143"/>
                    <a:pt x="35017" y="857"/>
                    <a:pt x="34255" y="667"/>
                  </a:cubicBezTo>
                  <a:cubicBezTo>
                    <a:pt x="32350" y="286"/>
                    <a:pt x="30349" y="0"/>
                    <a:pt x="28349" y="0"/>
                  </a:cubicBezTo>
                  <a:cubicBezTo>
                    <a:pt x="3108" y="0"/>
                    <a:pt x="-9465" y="30575"/>
                    <a:pt x="8347" y="48387"/>
                  </a:cubicBezTo>
                  <a:cubicBezTo>
                    <a:pt x="14062" y="54197"/>
                    <a:pt x="21206" y="56769"/>
                    <a:pt x="28159" y="56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75"/>
            <p:cNvSpPr/>
            <p:nvPr/>
          </p:nvSpPr>
          <p:spPr>
            <a:xfrm>
              <a:off x="8201729" y="4236188"/>
              <a:ext cx="166376" cy="228981"/>
            </a:xfrm>
            <a:custGeom>
              <a:rect b="b" l="l" r="r" t="t"/>
              <a:pathLst>
                <a:path extrusionOk="0" h="228981" w="166376">
                  <a:moveTo>
                    <a:pt x="165685" y="102013"/>
                  </a:moveTo>
                  <a:lnTo>
                    <a:pt x="143969" y="23813"/>
                  </a:lnTo>
                  <a:cubicBezTo>
                    <a:pt x="139778" y="9715"/>
                    <a:pt x="126728" y="0"/>
                    <a:pt x="111965" y="0"/>
                  </a:cubicBezTo>
                  <a:lnTo>
                    <a:pt x="54148" y="0"/>
                  </a:lnTo>
                  <a:cubicBezTo>
                    <a:pt x="39384" y="0"/>
                    <a:pt x="26430" y="9715"/>
                    <a:pt x="22144" y="23813"/>
                  </a:cubicBezTo>
                  <a:lnTo>
                    <a:pt x="427" y="102013"/>
                  </a:lnTo>
                  <a:cubicBezTo>
                    <a:pt x="-1002" y="106871"/>
                    <a:pt x="1284" y="111728"/>
                    <a:pt x="5380" y="114110"/>
                  </a:cubicBezTo>
                  <a:cubicBezTo>
                    <a:pt x="5380" y="114110"/>
                    <a:pt x="5380" y="114110"/>
                    <a:pt x="5380" y="114110"/>
                  </a:cubicBezTo>
                  <a:cubicBezTo>
                    <a:pt x="5475" y="114110"/>
                    <a:pt x="5665" y="114110"/>
                    <a:pt x="5761" y="114300"/>
                  </a:cubicBezTo>
                  <a:cubicBezTo>
                    <a:pt x="6428" y="114681"/>
                    <a:pt x="6999" y="115157"/>
                    <a:pt x="7761" y="115348"/>
                  </a:cubicBezTo>
                  <a:cubicBezTo>
                    <a:pt x="8714" y="115633"/>
                    <a:pt x="9666" y="115729"/>
                    <a:pt x="10714" y="115729"/>
                  </a:cubicBezTo>
                  <a:cubicBezTo>
                    <a:pt x="15477" y="115729"/>
                    <a:pt x="19858" y="112490"/>
                    <a:pt x="21096" y="107632"/>
                  </a:cubicBezTo>
                  <a:lnTo>
                    <a:pt x="40622" y="37624"/>
                  </a:lnTo>
                  <a:cubicBezTo>
                    <a:pt x="40813" y="36957"/>
                    <a:pt x="41099" y="36290"/>
                    <a:pt x="41480" y="35814"/>
                  </a:cubicBezTo>
                  <a:cubicBezTo>
                    <a:pt x="42527" y="34290"/>
                    <a:pt x="44337" y="33242"/>
                    <a:pt x="46242" y="33242"/>
                  </a:cubicBezTo>
                  <a:lnTo>
                    <a:pt x="45671" y="33242"/>
                  </a:lnTo>
                  <a:cubicBezTo>
                    <a:pt x="45671" y="33242"/>
                    <a:pt x="46051" y="33242"/>
                    <a:pt x="46242" y="33242"/>
                  </a:cubicBezTo>
                  <a:cubicBezTo>
                    <a:pt x="49766" y="33242"/>
                    <a:pt x="53195" y="36195"/>
                    <a:pt x="52052" y="40672"/>
                  </a:cubicBezTo>
                  <a:lnTo>
                    <a:pt x="31097" y="121825"/>
                  </a:lnTo>
                  <a:lnTo>
                    <a:pt x="27668" y="134779"/>
                  </a:lnTo>
                  <a:cubicBezTo>
                    <a:pt x="27287" y="136588"/>
                    <a:pt x="28621" y="138303"/>
                    <a:pt x="30431" y="138303"/>
                  </a:cubicBezTo>
                  <a:lnTo>
                    <a:pt x="53957" y="138303"/>
                  </a:lnTo>
                  <a:lnTo>
                    <a:pt x="53957" y="218027"/>
                  </a:lnTo>
                  <a:cubicBezTo>
                    <a:pt x="53862" y="222123"/>
                    <a:pt x="56148" y="225647"/>
                    <a:pt x="59482" y="227552"/>
                  </a:cubicBezTo>
                  <a:cubicBezTo>
                    <a:pt x="59482" y="227552"/>
                    <a:pt x="59482" y="227552"/>
                    <a:pt x="59482" y="227552"/>
                  </a:cubicBezTo>
                  <a:cubicBezTo>
                    <a:pt x="59482" y="227552"/>
                    <a:pt x="59672" y="227552"/>
                    <a:pt x="59767" y="227647"/>
                  </a:cubicBezTo>
                  <a:cubicBezTo>
                    <a:pt x="60149" y="227838"/>
                    <a:pt x="60530" y="228029"/>
                    <a:pt x="60910" y="228124"/>
                  </a:cubicBezTo>
                  <a:cubicBezTo>
                    <a:pt x="61959" y="228600"/>
                    <a:pt x="63102" y="228886"/>
                    <a:pt x="64244" y="228981"/>
                  </a:cubicBezTo>
                  <a:lnTo>
                    <a:pt x="64530" y="228981"/>
                  </a:lnTo>
                  <a:cubicBezTo>
                    <a:pt x="70531" y="228981"/>
                    <a:pt x="75484" y="224219"/>
                    <a:pt x="75484" y="218218"/>
                  </a:cubicBezTo>
                  <a:lnTo>
                    <a:pt x="75484" y="138303"/>
                  </a:lnTo>
                  <a:lnTo>
                    <a:pt x="90628" y="138303"/>
                  </a:lnTo>
                  <a:lnTo>
                    <a:pt x="90628" y="218218"/>
                  </a:lnTo>
                  <a:cubicBezTo>
                    <a:pt x="90628" y="222218"/>
                    <a:pt x="92915" y="225647"/>
                    <a:pt x="96344" y="227457"/>
                  </a:cubicBezTo>
                  <a:cubicBezTo>
                    <a:pt x="96344" y="227457"/>
                    <a:pt x="96344" y="227457"/>
                    <a:pt x="96344" y="227457"/>
                  </a:cubicBezTo>
                  <a:cubicBezTo>
                    <a:pt x="96534" y="227457"/>
                    <a:pt x="96724" y="227552"/>
                    <a:pt x="96820" y="227647"/>
                  </a:cubicBezTo>
                  <a:cubicBezTo>
                    <a:pt x="97201" y="227838"/>
                    <a:pt x="97487" y="227933"/>
                    <a:pt x="97867" y="228029"/>
                  </a:cubicBezTo>
                  <a:cubicBezTo>
                    <a:pt x="99106" y="228505"/>
                    <a:pt x="100344" y="228790"/>
                    <a:pt x="101582" y="228790"/>
                  </a:cubicBezTo>
                  <a:cubicBezTo>
                    <a:pt x="107202" y="228790"/>
                    <a:pt x="112441" y="224314"/>
                    <a:pt x="112441" y="218027"/>
                  </a:cubicBezTo>
                  <a:lnTo>
                    <a:pt x="112441" y="138113"/>
                  </a:lnTo>
                  <a:lnTo>
                    <a:pt x="135872" y="138113"/>
                  </a:lnTo>
                  <a:cubicBezTo>
                    <a:pt x="137682" y="138113"/>
                    <a:pt x="139016" y="136303"/>
                    <a:pt x="138635" y="134588"/>
                  </a:cubicBezTo>
                  <a:lnTo>
                    <a:pt x="114441" y="40386"/>
                  </a:lnTo>
                  <a:cubicBezTo>
                    <a:pt x="113298" y="36576"/>
                    <a:pt x="116251" y="32956"/>
                    <a:pt x="120061" y="32956"/>
                  </a:cubicBezTo>
                  <a:lnTo>
                    <a:pt x="119489" y="32956"/>
                  </a:lnTo>
                  <a:cubicBezTo>
                    <a:pt x="119489" y="32956"/>
                    <a:pt x="119775" y="32861"/>
                    <a:pt x="119966" y="32861"/>
                  </a:cubicBezTo>
                  <a:cubicBezTo>
                    <a:pt x="122347" y="32861"/>
                    <a:pt x="124728" y="34195"/>
                    <a:pt x="125490" y="37243"/>
                  </a:cubicBezTo>
                  <a:lnTo>
                    <a:pt x="145016" y="107347"/>
                  </a:lnTo>
                  <a:cubicBezTo>
                    <a:pt x="145874" y="110204"/>
                    <a:pt x="147969" y="112395"/>
                    <a:pt x="150446" y="113729"/>
                  </a:cubicBezTo>
                  <a:cubicBezTo>
                    <a:pt x="150446" y="113729"/>
                    <a:pt x="150446" y="113729"/>
                    <a:pt x="150446" y="113729"/>
                  </a:cubicBezTo>
                  <a:cubicBezTo>
                    <a:pt x="150732" y="113919"/>
                    <a:pt x="151112" y="114014"/>
                    <a:pt x="151398" y="114110"/>
                  </a:cubicBezTo>
                  <a:cubicBezTo>
                    <a:pt x="151684" y="114205"/>
                    <a:pt x="151969" y="114395"/>
                    <a:pt x="152160" y="114490"/>
                  </a:cubicBezTo>
                  <a:cubicBezTo>
                    <a:pt x="153303" y="114967"/>
                    <a:pt x="154541" y="115253"/>
                    <a:pt x="155684" y="115253"/>
                  </a:cubicBezTo>
                  <a:cubicBezTo>
                    <a:pt x="162257" y="115253"/>
                    <a:pt x="167972" y="108966"/>
                    <a:pt x="165971"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2" name="Shape 3382"/>
        <p:cNvGrpSpPr/>
        <p:nvPr/>
      </p:nvGrpSpPr>
      <p:grpSpPr>
        <a:xfrm>
          <a:off x="0" y="0"/>
          <a:ext cx="0" cy="0"/>
          <a:chOff x="0" y="0"/>
          <a:chExt cx="0" cy="0"/>
        </a:xfrm>
      </p:grpSpPr>
      <p:sp>
        <p:nvSpPr>
          <p:cNvPr id="3383" name="Google Shape;3383;p7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Educational icons</a:t>
            </a:r>
            <a:endParaRPr/>
          </a:p>
        </p:txBody>
      </p:sp>
      <p:grpSp>
        <p:nvGrpSpPr>
          <p:cNvPr id="3384" name="Google Shape;3384;p76"/>
          <p:cNvGrpSpPr/>
          <p:nvPr/>
        </p:nvGrpSpPr>
        <p:grpSpPr>
          <a:xfrm>
            <a:off x="2902529" y="1555035"/>
            <a:ext cx="291121" cy="291047"/>
            <a:chOff x="-41111350" y="3239100"/>
            <a:chExt cx="318200" cy="317425"/>
          </a:xfrm>
        </p:grpSpPr>
        <p:sp>
          <p:nvSpPr>
            <p:cNvPr id="3385" name="Google Shape;3385;p7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76"/>
          <p:cNvGrpSpPr/>
          <p:nvPr/>
        </p:nvGrpSpPr>
        <p:grpSpPr>
          <a:xfrm>
            <a:off x="5082656" y="1573842"/>
            <a:ext cx="289295" cy="255289"/>
            <a:chOff x="-28462125" y="3199700"/>
            <a:chExt cx="298550" cy="259150"/>
          </a:xfrm>
        </p:grpSpPr>
        <p:sp>
          <p:nvSpPr>
            <p:cNvPr id="3390" name="Google Shape;3390;p7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76"/>
          <p:cNvGrpSpPr/>
          <p:nvPr/>
        </p:nvGrpSpPr>
        <p:grpSpPr>
          <a:xfrm>
            <a:off x="5083034" y="1992428"/>
            <a:ext cx="289289" cy="289274"/>
            <a:chOff x="-28461325" y="3545475"/>
            <a:chExt cx="296950" cy="296175"/>
          </a:xfrm>
        </p:grpSpPr>
        <p:sp>
          <p:nvSpPr>
            <p:cNvPr id="3394" name="Google Shape;3394;p7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76"/>
          <p:cNvGrpSpPr/>
          <p:nvPr/>
        </p:nvGrpSpPr>
        <p:grpSpPr>
          <a:xfrm>
            <a:off x="5072446" y="2430168"/>
            <a:ext cx="295905" cy="286347"/>
            <a:chOff x="-28463700" y="3914875"/>
            <a:chExt cx="303275" cy="296150"/>
          </a:xfrm>
        </p:grpSpPr>
        <p:sp>
          <p:nvSpPr>
            <p:cNvPr id="3401" name="Google Shape;3401;p7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76"/>
          <p:cNvGrpSpPr/>
          <p:nvPr/>
        </p:nvGrpSpPr>
        <p:grpSpPr>
          <a:xfrm>
            <a:off x="7270373" y="1597045"/>
            <a:ext cx="284033" cy="189348"/>
            <a:chOff x="-26573400" y="3224125"/>
            <a:chExt cx="295375" cy="190625"/>
          </a:xfrm>
        </p:grpSpPr>
        <p:sp>
          <p:nvSpPr>
            <p:cNvPr id="3404" name="Google Shape;3404;p7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76"/>
          <p:cNvGrpSpPr/>
          <p:nvPr/>
        </p:nvGrpSpPr>
        <p:grpSpPr>
          <a:xfrm>
            <a:off x="7266966" y="1989379"/>
            <a:ext cx="295375" cy="295370"/>
            <a:chOff x="-26573400" y="3546250"/>
            <a:chExt cx="295375" cy="295400"/>
          </a:xfrm>
        </p:grpSpPr>
        <p:sp>
          <p:nvSpPr>
            <p:cNvPr id="3407" name="Google Shape;3407;p7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76"/>
          <p:cNvGrpSpPr/>
          <p:nvPr/>
        </p:nvGrpSpPr>
        <p:grpSpPr>
          <a:xfrm>
            <a:off x="7266908" y="2439508"/>
            <a:ext cx="289310" cy="271183"/>
            <a:chOff x="-26583625" y="3917025"/>
            <a:chExt cx="315050" cy="295600"/>
          </a:xfrm>
        </p:grpSpPr>
        <p:sp>
          <p:nvSpPr>
            <p:cNvPr id="3413" name="Google Shape;3413;p7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7" name="Google Shape;3417;p76"/>
          <p:cNvSpPr/>
          <p:nvPr/>
        </p:nvSpPr>
        <p:spPr>
          <a:xfrm>
            <a:off x="5955737" y="2872776"/>
            <a:ext cx="285542" cy="276353"/>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76"/>
          <p:cNvGrpSpPr/>
          <p:nvPr/>
        </p:nvGrpSpPr>
        <p:grpSpPr>
          <a:xfrm>
            <a:off x="5993057" y="3309387"/>
            <a:ext cx="231440" cy="277723"/>
            <a:chOff x="-24694925" y="3518700"/>
            <a:chExt cx="242625" cy="296175"/>
          </a:xfrm>
        </p:grpSpPr>
        <p:sp>
          <p:nvSpPr>
            <p:cNvPr id="3419" name="Google Shape;3419;p7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76"/>
          <p:cNvGrpSpPr/>
          <p:nvPr/>
        </p:nvGrpSpPr>
        <p:grpSpPr>
          <a:xfrm>
            <a:off x="5984782" y="3742821"/>
            <a:ext cx="228772" cy="274495"/>
            <a:chOff x="-24709100" y="3888875"/>
            <a:chExt cx="243400" cy="296175"/>
          </a:xfrm>
        </p:grpSpPr>
        <p:sp>
          <p:nvSpPr>
            <p:cNvPr id="3424" name="Google Shape;3424;p7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76"/>
          <p:cNvGrpSpPr/>
          <p:nvPr/>
        </p:nvGrpSpPr>
        <p:grpSpPr>
          <a:xfrm>
            <a:off x="8142128" y="2871829"/>
            <a:ext cx="285412" cy="276201"/>
            <a:chOff x="-22863675" y="3131775"/>
            <a:chExt cx="299300" cy="293425"/>
          </a:xfrm>
        </p:grpSpPr>
        <p:sp>
          <p:nvSpPr>
            <p:cNvPr id="3428" name="Google Shape;3428;p7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76"/>
          <p:cNvGrpSpPr/>
          <p:nvPr/>
        </p:nvGrpSpPr>
        <p:grpSpPr>
          <a:xfrm>
            <a:off x="5543401" y="1556871"/>
            <a:ext cx="246150" cy="283949"/>
            <a:chOff x="-28069875" y="3175300"/>
            <a:chExt cx="260725" cy="296150"/>
          </a:xfrm>
        </p:grpSpPr>
        <p:sp>
          <p:nvSpPr>
            <p:cNvPr id="3432" name="Google Shape;3432;p7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1" name="Google Shape;3441;p76"/>
          <p:cNvSpPr/>
          <p:nvPr/>
        </p:nvSpPr>
        <p:spPr>
          <a:xfrm>
            <a:off x="5522600" y="1997078"/>
            <a:ext cx="289309" cy="279974"/>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2" name="Google Shape;3442;p76"/>
          <p:cNvGrpSpPr/>
          <p:nvPr/>
        </p:nvGrpSpPr>
        <p:grpSpPr>
          <a:xfrm>
            <a:off x="5566536" y="2434059"/>
            <a:ext cx="186639" cy="279986"/>
            <a:chOff x="-28032075" y="3916450"/>
            <a:chExt cx="191425" cy="295375"/>
          </a:xfrm>
        </p:grpSpPr>
        <p:sp>
          <p:nvSpPr>
            <p:cNvPr id="3443" name="Google Shape;3443;p7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76"/>
          <p:cNvGrpSpPr/>
          <p:nvPr/>
        </p:nvGrpSpPr>
        <p:grpSpPr>
          <a:xfrm>
            <a:off x="7705892" y="1554196"/>
            <a:ext cx="285394" cy="285424"/>
            <a:chOff x="-26201650" y="3176075"/>
            <a:chExt cx="296175" cy="296175"/>
          </a:xfrm>
        </p:grpSpPr>
        <p:sp>
          <p:nvSpPr>
            <p:cNvPr id="3447" name="Google Shape;3447;p7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76"/>
          <p:cNvGrpSpPr/>
          <p:nvPr/>
        </p:nvGrpSpPr>
        <p:grpSpPr>
          <a:xfrm>
            <a:off x="7699027" y="1989377"/>
            <a:ext cx="305201" cy="295375"/>
            <a:chOff x="-26204800" y="3547050"/>
            <a:chExt cx="296975" cy="295375"/>
          </a:xfrm>
        </p:grpSpPr>
        <p:sp>
          <p:nvSpPr>
            <p:cNvPr id="3450" name="Google Shape;3450;p7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76"/>
          <p:cNvSpPr/>
          <p:nvPr/>
        </p:nvSpPr>
        <p:spPr>
          <a:xfrm>
            <a:off x="7735477" y="2434479"/>
            <a:ext cx="231440" cy="27772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76"/>
          <p:cNvGrpSpPr/>
          <p:nvPr/>
        </p:nvGrpSpPr>
        <p:grpSpPr>
          <a:xfrm>
            <a:off x="6402237" y="2874310"/>
            <a:ext cx="265844" cy="275028"/>
            <a:chOff x="-24353875" y="3147725"/>
            <a:chExt cx="289875" cy="296175"/>
          </a:xfrm>
        </p:grpSpPr>
        <p:sp>
          <p:nvSpPr>
            <p:cNvPr id="3454" name="Google Shape;3454;p7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76"/>
          <p:cNvGrpSpPr/>
          <p:nvPr/>
        </p:nvGrpSpPr>
        <p:grpSpPr>
          <a:xfrm>
            <a:off x="6405289" y="3306794"/>
            <a:ext cx="265858" cy="284884"/>
            <a:chOff x="-24344425" y="3519475"/>
            <a:chExt cx="276475" cy="295400"/>
          </a:xfrm>
        </p:grpSpPr>
        <p:sp>
          <p:nvSpPr>
            <p:cNvPr id="3457" name="Google Shape;3457;p7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76"/>
          <p:cNvGrpSpPr/>
          <p:nvPr/>
        </p:nvGrpSpPr>
        <p:grpSpPr>
          <a:xfrm>
            <a:off x="6402199" y="3743662"/>
            <a:ext cx="275614" cy="275685"/>
            <a:chOff x="-24353075" y="3891250"/>
            <a:chExt cx="293800" cy="292225"/>
          </a:xfrm>
        </p:grpSpPr>
        <p:sp>
          <p:nvSpPr>
            <p:cNvPr id="3460" name="Google Shape;3460;p7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76"/>
          <p:cNvGrpSpPr/>
          <p:nvPr/>
        </p:nvGrpSpPr>
        <p:grpSpPr>
          <a:xfrm>
            <a:off x="8142795" y="3305503"/>
            <a:ext cx="289289" cy="279979"/>
            <a:chOff x="-22845575" y="3504075"/>
            <a:chExt cx="296950" cy="295025"/>
          </a:xfrm>
        </p:grpSpPr>
        <p:sp>
          <p:nvSpPr>
            <p:cNvPr id="3463" name="Google Shape;3463;p7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76"/>
          <p:cNvGrpSpPr/>
          <p:nvPr/>
        </p:nvGrpSpPr>
        <p:grpSpPr>
          <a:xfrm>
            <a:off x="5978022" y="1553914"/>
            <a:ext cx="251049" cy="289674"/>
            <a:chOff x="-27691025" y="3175300"/>
            <a:chExt cx="251275" cy="295375"/>
          </a:xfrm>
        </p:grpSpPr>
        <p:sp>
          <p:nvSpPr>
            <p:cNvPr id="3466" name="Google Shape;3466;p7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76"/>
          <p:cNvGrpSpPr/>
          <p:nvPr/>
        </p:nvGrpSpPr>
        <p:grpSpPr>
          <a:xfrm>
            <a:off x="5960595" y="2048437"/>
            <a:ext cx="279825" cy="177256"/>
            <a:chOff x="-27721750" y="3598250"/>
            <a:chExt cx="297750" cy="191400"/>
          </a:xfrm>
        </p:grpSpPr>
        <p:sp>
          <p:nvSpPr>
            <p:cNvPr id="3471" name="Google Shape;3471;p7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76"/>
          <p:cNvGrpSpPr/>
          <p:nvPr/>
        </p:nvGrpSpPr>
        <p:grpSpPr>
          <a:xfrm>
            <a:off x="5954844" y="2430457"/>
            <a:ext cx="293007" cy="283592"/>
            <a:chOff x="-27719400" y="3925600"/>
            <a:chExt cx="295400" cy="286225"/>
          </a:xfrm>
        </p:grpSpPr>
        <p:sp>
          <p:nvSpPr>
            <p:cNvPr id="3474" name="Google Shape;3474;p7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76"/>
          <p:cNvGrpSpPr/>
          <p:nvPr/>
        </p:nvGrpSpPr>
        <p:grpSpPr>
          <a:xfrm>
            <a:off x="8140484" y="1553301"/>
            <a:ext cx="291130" cy="291130"/>
            <a:chOff x="-25834600" y="3176875"/>
            <a:chExt cx="296950" cy="296950"/>
          </a:xfrm>
        </p:grpSpPr>
        <p:sp>
          <p:nvSpPr>
            <p:cNvPr id="3477" name="Google Shape;3477;p7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76"/>
          <p:cNvGrpSpPr/>
          <p:nvPr/>
        </p:nvGrpSpPr>
        <p:grpSpPr>
          <a:xfrm>
            <a:off x="8142881" y="2007271"/>
            <a:ext cx="285547" cy="259587"/>
            <a:chOff x="-25834600" y="3564375"/>
            <a:chExt cx="296950" cy="278050"/>
          </a:xfrm>
        </p:grpSpPr>
        <p:sp>
          <p:nvSpPr>
            <p:cNvPr id="3483" name="Google Shape;3483;p7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76"/>
          <p:cNvGrpSpPr/>
          <p:nvPr/>
        </p:nvGrpSpPr>
        <p:grpSpPr>
          <a:xfrm>
            <a:off x="8143010" y="2426312"/>
            <a:ext cx="289296" cy="289286"/>
            <a:chOff x="-25834600" y="3915850"/>
            <a:chExt cx="300100" cy="295975"/>
          </a:xfrm>
        </p:grpSpPr>
        <p:sp>
          <p:nvSpPr>
            <p:cNvPr id="3492" name="Google Shape;3492;p7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76"/>
          <p:cNvGrpSpPr/>
          <p:nvPr/>
        </p:nvGrpSpPr>
        <p:grpSpPr>
          <a:xfrm>
            <a:off x="6881091" y="2867321"/>
            <a:ext cx="186645" cy="280012"/>
            <a:chOff x="-23930925" y="3149300"/>
            <a:chExt cx="192200" cy="294625"/>
          </a:xfrm>
        </p:grpSpPr>
        <p:sp>
          <p:nvSpPr>
            <p:cNvPr id="3496" name="Google Shape;3496;p7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76"/>
          <p:cNvGrpSpPr/>
          <p:nvPr/>
        </p:nvGrpSpPr>
        <p:grpSpPr>
          <a:xfrm>
            <a:off x="6845957" y="3303851"/>
            <a:ext cx="256020" cy="284500"/>
            <a:chOff x="-23962425" y="3519475"/>
            <a:chExt cx="264675" cy="295400"/>
          </a:xfrm>
        </p:grpSpPr>
        <p:sp>
          <p:nvSpPr>
            <p:cNvPr id="3501" name="Google Shape;3501;p7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6"/>
          <p:cNvSpPr/>
          <p:nvPr/>
        </p:nvSpPr>
        <p:spPr>
          <a:xfrm>
            <a:off x="6832994" y="3744484"/>
            <a:ext cx="290058" cy="27189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6"/>
          <p:cNvGrpSpPr/>
          <p:nvPr/>
        </p:nvGrpSpPr>
        <p:grpSpPr>
          <a:xfrm>
            <a:off x="8183559" y="3740002"/>
            <a:ext cx="198284" cy="283265"/>
            <a:chOff x="-22788075" y="3904625"/>
            <a:chExt cx="200875" cy="295375"/>
          </a:xfrm>
        </p:grpSpPr>
        <p:sp>
          <p:nvSpPr>
            <p:cNvPr id="3505" name="Google Shape;3505;p7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76"/>
          <p:cNvGrpSpPr/>
          <p:nvPr/>
        </p:nvGrpSpPr>
        <p:grpSpPr>
          <a:xfrm>
            <a:off x="6395312" y="1559935"/>
            <a:ext cx="283964" cy="283949"/>
            <a:chOff x="-27351575" y="3175300"/>
            <a:chExt cx="297750" cy="296150"/>
          </a:xfrm>
        </p:grpSpPr>
        <p:sp>
          <p:nvSpPr>
            <p:cNvPr id="3510" name="Google Shape;3510;p7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76"/>
          <p:cNvGrpSpPr/>
          <p:nvPr/>
        </p:nvGrpSpPr>
        <p:grpSpPr>
          <a:xfrm>
            <a:off x="6438726" y="1996094"/>
            <a:ext cx="206745" cy="281942"/>
            <a:chOff x="-27313750" y="3545275"/>
            <a:chExt cx="226050" cy="296375"/>
          </a:xfrm>
        </p:grpSpPr>
        <p:sp>
          <p:nvSpPr>
            <p:cNvPr id="3515" name="Google Shape;3515;p7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76"/>
          <p:cNvGrpSpPr/>
          <p:nvPr/>
        </p:nvGrpSpPr>
        <p:grpSpPr>
          <a:xfrm>
            <a:off x="6396780" y="2430293"/>
            <a:ext cx="285542" cy="285586"/>
            <a:chOff x="-27351575" y="3915650"/>
            <a:chExt cx="297750" cy="299325"/>
          </a:xfrm>
        </p:grpSpPr>
        <p:sp>
          <p:nvSpPr>
            <p:cNvPr id="3519" name="Google Shape;3519;p7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76"/>
          <p:cNvGrpSpPr/>
          <p:nvPr/>
        </p:nvGrpSpPr>
        <p:grpSpPr>
          <a:xfrm>
            <a:off x="5099226" y="2867583"/>
            <a:ext cx="256014" cy="284466"/>
            <a:chOff x="-25445525" y="3175900"/>
            <a:chExt cx="267825" cy="296350"/>
          </a:xfrm>
        </p:grpSpPr>
        <p:sp>
          <p:nvSpPr>
            <p:cNvPr id="3522" name="Google Shape;3522;p7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76"/>
          <p:cNvGrpSpPr/>
          <p:nvPr/>
        </p:nvGrpSpPr>
        <p:grpSpPr>
          <a:xfrm>
            <a:off x="5080948" y="3312903"/>
            <a:ext cx="294465" cy="267740"/>
            <a:chOff x="-25465200" y="3565175"/>
            <a:chExt cx="298525" cy="277250"/>
          </a:xfrm>
        </p:grpSpPr>
        <p:sp>
          <p:nvSpPr>
            <p:cNvPr id="3526" name="Google Shape;3526;p7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6"/>
          <p:cNvGrpSpPr/>
          <p:nvPr/>
        </p:nvGrpSpPr>
        <p:grpSpPr>
          <a:xfrm>
            <a:off x="5099983" y="3757969"/>
            <a:ext cx="259433" cy="251057"/>
            <a:chOff x="-25465200" y="3916150"/>
            <a:chExt cx="299300" cy="294875"/>
          </a:xfrm>
        </p:grpSpPr>
        <p:sp>
          <p:nvSpPr>
            <p:cNvPr id="3529" name="Google Shape;3529;p7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76"/>
          <p:cNvGrpSpPr/>
          <p:nvPr/>
        </p:nvGrpSpPr>
        <p:grpSpPr>
          <a:xfrm>
            <a:off x="7268265" y="2867112"/>
            <a:ext cx="275614" cy="285104"/>
            <a:chOff x="-23615075" y="3148525"/>
            <a:chExt cx="295375" cy="296150"/>
          </a:xfrm>
        </p:grpSpPr>
        <p:sp>
          <p:nvSpPr>
            <p:cNvPr id="3532" name="Google Shape;3532;p7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76"/>
          <p:cNvSpPr/>
          <p:nvPr/>
        </p:nvSpPr>
        <p:spPr>
          <a:xfrm>
            <a:off x="7277541" y="3309958"/>
            <a:ext cx="275589" cy="275603"/>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7" name="Google Shape;3537;p76"/>
          <p:cNvGrpSpPr/>
          <p:nvPr/>
        </p:nvGrpSpPr>
        <p:grpSpPr>
          <a:xfrm>
            <a:off x="7270901" y="3753479"/>
            <a:ext cx="285542" cy="259609"/>
            <a:chOff x="-23615075" y="3906200"/>
            <a:chExt cx="296175" cy="278850"/>
          </a:xfrm>
        </p:grpSpPr>
        <p:sp>
          <p:nvSpPr>
            <p:cNvPr id="3538" name="Google Shape;3538;p7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1" name="Google Shape;3541;p76"/>
          <p:cNvSpPr/>
          <p:nvPr/>
        </p:nvSpPr>
        <p:spPr>
          <a:xfrm>
            <a:off x="5072462" y="4179037"/>
            <a:ext cx="283944" cy="283935"/>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76"/>
          <p:cNvGrpSpPr/>
          <p:nvPr/>
        </p:nvGrpSpPr>
        <p:grpSpPr>
          <a:xfrm>
            <a:off x="6831653" y="1554025"/>
            <a:ext cx="289289" cy="289262"/>
            <a:chOff x="-26980600" y="3175500"/>
            <a:chExt cx="296950" cy="295950"/>
          </a:xfrm>
        </p:grpSpPr>
        <p:sp>
          <p:nvSpPr>
            <p:cNvPr id="3543" name="Google Shape;3543;p7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76"/>
          <p:cNvSpPr/>
          <p:nvPr/>
        </p:nvSpPr>
        <p:spPr>
          <a:xfrm>
            <a:off x="6874100" y="2011534"/>
            <a:ext cx="225979" cy="25106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7" name="Google Shape;3547;p76"/>
          <p:cNvGrpSpPr/>
          <p:nvPr/>
        </p:nvGrpSpPr>
        <p:grpSpPr>
          <a:xfrm>
            <a:off x="6849084" y="2468006"/>
            <a:ext cx="251046" cy="209216"/>
            <a:chOff x="-26981375" y="3951875"/>
            <a:chExt cx="296150" cy="242625"/>
          </a:xfrm>
        </p:grpSpPr>
        <p:sp>
          <p:nvSpPr>
            <p:cNvPr id="3548" name="Google Shape;3548;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6"/>
          <p:cNvGrpSpPr/>
          <p:nvPr/>
        </p:nvGrpSpPr>
        <p:grpSpPr>
          <a:xfrm>
            <a:off x="5524802" y="2865802"/>
            <a:ext cx="279832" cy="289443"/>
            <a:chOff x="-25094250" y="3176075"/>
            <a:chExt cx="295400" cy="297750"/>
          </a:xfrm>
        </p:grpSpPr>
        <p:sp>
          <p:nvSpPr>
            <p:cNvPr id="3552" name="Google Shape;3552;p7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6"/>
          <p:cNvGrpSpPr/>
          <p:nvPr/>
        </p:nvGrpSpPr>
        <p:grpSpPr>
          <a:xfrm>
            <a:off x="5521473" y="3301528"/>
            <a:ext cx="290053" cy="290088"/>
            <a:chOff x="-25094250" y="3547050"/>
            <a:chExt cx="295400" cy="295375"/>
          </a:xfrm>
        </p:grpSpPr>
        <p:sp>
          <p:nvSpPr>
            <p:cNvPr id="3556" name="Google Shape;3556;p7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76"/>
          <p:cNvSpPr/>
          <p:nvPr/>
        </p:nvSpPr>
        <p:spPr>
          <a:xfrm>
            <a:off x="5521636" y="3794179"/>
            <a:ext cx="285542" cy="171373"/>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76"/>
          <p:cNvGrpSpPr/>
          <p:nvPr/>
        </p:nvGrpSpPr>
        <p:grpSpPr>
          <a:xfrm>
            <a:off x="7705597" y="2865825"/>
            <a:ext cx="284037" cy="284037"/>
            <a:chOff x="-23245675" y="3148525"/>
            <a:chExt cx="296150" cy="296150"/>
          </a:xfrm>
        </p:grpSpPr>
        <p:sp>
          <p:nvSpPr>
            <p:cNvPr id="3563" name="Google Shape;3563;p7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76"/>
          <p:cNvSpPr/>
          <p:nvPr/>
        </p:nvSpPr>
        <p:spPr>
          <a:xfrm>
            <a:off x="7742050" y="3310020"/>
            <a:ext cx="211674" cy="2761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7" name="Google Shape;3567;p76"/>
          <p:cNvGrpSpPr/>
          <p:nvPr/>
        </p:nvGrpSpPr>
        <p:grpSpPr>
          <a:xfrm>
            <a:off x="7714295" y="3741116"/>
            <a:ext cx="268230" cy="277433"/>
            <a:chOff x="-23244900" y="3888100"/>
            <a:chExt cx="295375" cy="296150"/>
          </a:xfrm>
        </p:grpSpPr>
        <p:sp>
          <p:nvSpPr>
            <p:cNvPr id="3568" name="Google Shape;3568;p7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9" name="Google Shape;3579;p76"/>
          <p:cNvSpPr/>
          <p:nvPr/>
        </p:nvSpPr>
        <p:spPr>
          <a:xfrm>
            <a:off x="5502300" y="4178200"/>
            <a:ext cx="283938" cy="283944"/>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grpSp>
        <p:nvGrpSpPr>
          <p:cNvPr id="3581" name="Google Shape;3581;p76"/>
          <p:cNvGrpSpPr/>
          <p:nvPr/>
        </p:nvGrpSpPr>
        <p:grpSpPr>
          <a:xfrm>
            <a:off x="736965" y="1554986"/>
            <a:ext cx="248466" cy="291121"/>
            <a:chOff x="-42971725" y="3217825"/>
            <a:chExt cx="275675" cy="317125"/>
          </a:xfrm>
        </p:grpSpPr>
        <p:sp>
          <p:nvSpPr>
            <p:cNvPr id="3582" name="Google Shape;3582;p7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6"/>
          <p:cNvGrpSpPr/>
          <p:nvPr/>
        </p:nvGrpSpPr>
        <p:grpSpPr>
          <a:xfrm>
            <a:off x="713245" y="2004940"/>
            <a:ext cx="291116" cy="259779"/>
            <a:chOff x="-42996150" y="3612600"/>
            <a:chExt cx="323750" cy="288900"/>
          </a:xfrm>
        </p:grpSpPr>
        <p:sp>
          <p:nvSpPr>
            <p:cNvPr id="3586" name="Google Shape;3586;p7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76"/>
          <p:cNvGrpSpPr/>
          <p:nvPr/>
        </p:nvGrpSpPr>
        <p:grpSpPr>
          <a:xfrm>
            <a:off x="711701" y="2430594"/>
            <a:ext cx="284028" cy="284023"/>
            <a:chOff x="-42994575" y="3950300"/>
            <a:chExt cx="319025" cy="317450"/>
          </a:xfrm>
        </p:grpSpPr>
        <p:sp>
          <p:nvSpPr>
            <p:cNvPr id="3590" name="Google Shape;3590;p7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6"/>
          <p:cNvGrpSpPr/>
          <p:nvPr/>
        </p:nvGrpSpPr>
        <p:grpSpPr>
          <a:xfrm>
            <a:off x="2902533" y="1996063"/>
            <a:ext cx="279816" cy="279781"/>
            <a:chOff x="-41117650" y="3605525"/>
            <a:chExt cx="324500" cy="317500"/>
          </a:xfrm>
        </p:grpSpPr>
        <p:sp>
          <p:nvSpPr>
            <p:cNvPr id="3594" name="Google Shape;3594;p7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7" name="Google Shape;3597;p76"/>
          <p:cNvSpPr/>
          <p:nvPr/>
        </p:nvSpPr>
        <p:spPr>
          <a:xfrm>
            <a:off x="2899200" y="2433278"/>
            <a:ext cx="285409" cy="276954"/>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76"/>
          <p:cNvGrpSpPr/>
          <p:nvPr/>
        </p:nvGrpSpPr>
        <p:grpSpPr>
          <a:xfrm>
            <a:off x="1644801" y="2863327"/>
            <a:ext cx="170403" cy="291112"/>
            <a:chOff x="-39205300" y="3220175"/>
            <a:chExt cx="185100" cy="318225"/>
          </a:xfrm>
        </p:grpSpPr>
        <p:sp>
          <p:nvSpPr>
            <p:cNvPr id="3599" name="Google Shape;3599;p7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76"/>
          <p:cNvGrpSpPr/>
          <p:nvPr/>
        </p:nvGrpSpPr>
        <p:grpSpPr>
          <a:xfrm>
            <a:off x="1615789" y="3304122"/>
            <a:ext cx="231457" cy="284887"/>
            <a:chOff x="-39248625" y="3588600"/>
            <a:chExt cx="256775" cy="316050"/>
          </a:xfrm>
        </p:grpSpPr>
        <p:sp>
          <p:nvSpPr>
            <p:cNvPr id="3602" name="Google Shape;3602;p7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4" name="Google Shape;3604;p76"/>
          <p:cNvSpPr/>
          <p:nvPr/>
        </p:nvSpPr>
        <p:spPr>
          <a:xfrm>
            <a:off x="1599405" y="3744016"/>
            <a:ext cx="268211" cy="27491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6"/>
          <p:cNvSpPr/>
          <p:nvPr/>
        </p:nvSpPr>
        <p:spPr>
          <a:xfrm>
            <a:off x="3766587" y="2864267"/>
            <a:ext cx="294453" cy="293360"/>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6" name="Google Shape;3606;p76"/>
          <p:cNvGrpSpPr/>
          <p:nvPr/>
        </p:nvGrpSpPr>
        <p:grpSpPr>
          <a:xfrm>
            <a:off x="1133144" y="1555016"/>
            <a:ext cx="329921" cy="291047"/>
            <a:chOff x="-42651700" y="3217825"/>
            <a:chExt cx="367600" cy="317425"/>
          </a:xfrm>
        </p:grpSpPr>
        <p:sp>
          <p:nvSpPr>
            <p:cNvPr id="3607" name="Google Shape;3607;p7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6"/>
          <p:cNvGrpSpPr/>
          <p:nvPr/>
        </p:nvGrpSpPr>
        <p:grpSpPr>
          <a:xfrm>
            <a:off x="1153827" y="1993265"/>
            <a:ext cx="283959" cy="287590"/>
            <a:chOff x="-42617300" y="3587775"/>
            <a:chExt cx="306950" cy="310875"/>
          </a:xfrm>
        </p:grpSpPr>
        <p:sp>
          <p:nvSpPr>
            <p:cNvPr id="3612" name="Google Shape;3612;p7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76"/>
          <p:cNvSpPr/>
          <p:nvPr/>
        </p:nvSpPr>
        <p:spPr>
          <a:xfrm>
            <a:off x="1153045" y="2429422"/>
            <a:ext cx="289307" cy="287867"/>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76"/>
          <p:cNvGrpSpPr/>
          <p:nvPr/>
        </p:nvGrpSpPr>
        <p:grpSpPr>
          <a:xfrm>
            <a:off x="3335187" y="1557001"/>
            <a:ext cx="292985" cy="287886"/>
            <a:chOff x="-40748275" y="3238700"/>
            <a:chExt cx="322600" cy="316950"/>
          </a:xfrm>
        </p:grpSpPr>
        <p:sp>
          <p:nvSpPr>
            <p:cNvPr id="3616" name="Google Shape;3616;p7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76"/>
          <p:cNvGrpSpPr/>
          <p:nvPr/>
        </p:nvGrpSpPr>
        <p:grpSpPr>
          <a:xfrm>
            <a:off x="3337753" y="2007986"/>
            <a:ext cx="279815" cy="254365"/>
            <a:chOff x="-40745125" y="3632900"/>
            <a:chExt cx="318225" cy="289875"/>
          </a:xfrm>
        </p:grpSpPr>
        <p:sp>
          <p:nvSpPr>
            <p:cNvPr id="3623" name="Google Shape;3623;p7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6"/>
          <p:cNvGrpSpPr/>
          <p:nvPr/>
        </p:nvGrpSpPr>
        <p:grpSpPr>
          <a:xfrm>
            <a:off x="3339599" y="2430752"/>
            <a:ext cx="279826" cy="284984"/>
            <a:chOff x="-40742750" y="3972175"/>
            <a:chExt cx="311125" cy="316825"/>
          </a:xfrm>
        </p:grpSpPr>
        <p:sp>
          <p:nvSpPr>
            <p:cNvPr id="3631" name="Google Shape;3631;p7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6"/>
          <p:cNvGrpSpPr/>
          <p:nvPr/>
        </p:nvGrpSpPr>
        <p:grpSpPr>
          <a:xfrm>
            <a:off x="2070216" y="2873447"/>
            <a:ext cx="198296" cy="274916"/>
            <a:chOff x="-38860325" y="3221750"/>
            <a:chExt cx="228425" cy="316650"/>
          </a:xfrm>
        </p:grpSpPr>
        <p:sp>
          <p:nvSpPr>
            <p:cNvPr id="3634" name="Google Shape;3634;p7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6"/>
          <p:cNvGrpSpPr/>
          <p:nvPr/>
        </p:nvGrpSpPr>
        <p:grpSpPr>
          <a:xfrm>
            <a:off x="2022170" y="3304757"/>
            <a:ext cx="295893" cy="285796"/>
            <a:chOff x="-38905225" y="3591875"/>
            <a:chExt cx="325300" cy="314200"/>
          </a:xfrm>
        </p:grpSpPr>
        <p:sp>
          <p:nvSpPr>
            <p:cNvPr id="3639" name="Google Shape;3639;p7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2" name="Google Shape;3642;p76"/>
          <p:cNvSpPr/>
          <p:nvPr/>
        </p:nvSpPr>
        <p:spPr>
          <a:xfrm>
            <a:off x="2022500" y="3755311"/>
            <a:ext cx="291065" cy="246185"/>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76"/>
          <p:cNvGrpSpPr/>
          <p:nvPr/>
        </p:nvGrpSpPr>
        <p:grpSpPr>
          <a:xfrm>
            <a:off x="3797135" y="3302779"/>
            <a:ext cx="228764" cy="290881"/>
            <a:chOff x="-37370925" y="3579105"/>
            <a:chExt cx="248900" cy="316450"/>
          </a:xfrm>
        </p:grpSpPr>
        <p:sp>
          <p:nvSpPr>
            <p:cNvPr id="3644" name="Google Shape;3644;p7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6" name="Google Shape;3646;p76"/>
          <p:cNvSpPr/>
          <p:nvPr/>
        </p:nvSpPr>
        <p:spPr>
          <a:xfrm>
            <a:off x="1589468" y="1553542"/>
            <a:ext cx="290059" cy="294011"/>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6"/>
          <p:cNvSpPr/>
          <p:nvPr/>
        </p:nvSpPr>
        <p:spPr>
          <a:xfrm>
            <a:off x="1615627" y="1996290"/>
            <a:ext cx="228774" cy="27590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8" name="Google Shape;3648;p76"/>
          <p:cNvGrpSpPr/>
          <p:nvPr/>
        </p:nvGrpSpPr>
        <p:grpSpPr>
          <a:xfrm>
            <a:off x="1589477" y="2431411"/>
            <a:ext cx="285416" cy="284003"/>
            <a:chOff x="-42259725" y="3951100"/>
            <a:chExt cx="318225" cy="316650"/>
          </a:xfrm>
        </p:grpSpPr>
        <p:sp>
          <p:nvSpPr>
            <p:cNvPr id="3649" name="Google Shape;3649;p7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6"/>
          <p:cNvGrpSpPr/>
          <p:nvPr/>
        </p:nvGrpSpPr>
        <p:grpSpPr>
          <a:xfrm>
            <a:off x="3769708" y="1571171"/>
            <a:ext cx="285429" cy="259532"/>
            <a:chOff x="-40378075" y="3267450"/>
            <a:chExt cx="317425" cy="289075"/>
          </a:xfrm>
        </p:grpSpPr>
        <p:sp>
          <p:nvSpPr>
            <p:cNvPr id="3652" name="Google Shape;3652;p7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6"/>
          <p:cNvGrpSpPr/>
          <p:nvPr/>
        </p:nvGrpSpPr>
        <p:grpSpPr>
          <a:xfrm>
            <a:off x="3783411" y="1999311"/>
            <a:ext cx="268211" cy="272984"/>
            <a:chOff x="-40372575" y="3604550"/>
            <a:chExt cx="311150" cy="316650"/>
          </a:xfrm>
        </p:grpSpPr>
        <p:sp>
          <p:nvSpPr>
            <p:cNvPr id="3657" name="Google Shape;3657;p7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76"/>
          <p:cNvSpPr/>
          <p:nvPr/>
        </p:nvSpPr>
        <p:spPr>
          <a:xfrm>
            <a:off x="3767595" y="2428035"/>
            <a:ext cx="284032" cy="291085"/>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1" name="Google Shape;3661;p76"/>
          <p:cNvGrpSpPr/>
          <p:nvPr/>
        </p:nvGrpSpPr>
        <p:grpSpPr>
          <a:xfrm>
            <a:off x="2460802" y="2866632"/>
            <a:ext cx="304811" cy="284029"/>
            <a:chOff x="-38542250" y="3220175"/>
            <a:chExt cx="341525" cy="318525"/>
          </a:xfrm>
        </p:grpSpPr>
        <p:sp>
          <p:nvSpPr>
            <p:cNvPr id="3662" name="Google Shape;3662;p7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6"/>
          <p:cNvGrpSpPr/>
          <p:nvPr/>
        </p:nvGrpSpPr>
        <p:grpSpPr>
          <a:xfrm>
            <a:off x="2464358" y="3306637"/>
            <a:ext cx="285397" cy="284698"/>
            <a:chOff x="-38537400" y="3588000"/>
            <a:chExt cx="316650" cy="315875"/>
          </a:xfrm>
        </p:grpSpPr>
        <p:sp>
          <p:nvSpPr>
            <p:cNvPr id="3666" name="Google Shape;3666;p7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76"/>
          <p:cNvGrpSpPr/>
          <p:nvPr/>
        </p:nvGrpSpPr>
        <p:grpSpPr>
          <a:xfrm>
            <a:off x="2464240" y="3740036"/>
            <a:ext cx="285416" cy="284003"/>
            <a:chOff x="-38538975" y="3954250"/>
            <a:chExt cx="318225" cy="316650"/>
          </a:xfrm>
        </p:grpSpPr>
        <p:sp>
          <p:nvSpPr>
            <p:cNvPr id="3671" name="Google Shape;3671;p7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76"/>
          <p:cNvGrpSpPr/>
          <p:nvPr/>
        </p:nvGrpSpPr>
        <p:grpSpPr>
          <a:xfrm>
            <a:off x="3774973" y="3739531"/>
            <a:ext cx="283945" cy="281184"/>
            <a:chOff x="-37385100" y="3949908"/>
            <a:chExt cx="321350" cy="318225"/>
          </a:xfrm>
        </p:grpSpPr>
        <p:sp>
          <p:nvSpPr>
            <p:cNvPr id="3674" name="Google Shape;3674;p7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76"/>
          <p:cNvGrpSpPr/>
          <p:nvPr/>
        </p:nvGrpSpPr>
        <p:grpSpPr>
          <a:xfrm>
            <a:off x="2030938" y="1558072"/>
            <a:ext cx="283959" cy="283939"/>
            <a:chOff x="-41895050" y="3217225"/>
            <a:chExt cx="317450" cy="317250"/>
          </a:xfrm>
        </p:grpSpPr>
        <p:sp>
          <p:nvSpPr>
            <p:cNvPr id="3677" name="Google Shape;3677;p7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6"/>
          <p:cNvGrpSpPr/>
          <p:nvPr/>
        </p:nvGrpSpPr>
        <p:grpSpPr>
          <a:xfrm>
            <a:off x="2027161" y="1994777"/>
            <a:ext cx="283952" cy="282547"/>
            <a:chOff x="-41893475" y="3584850"/>
            <a:chExt cx="318225" cy="316650"/>
          </a:xfrm>
        </p:grpSpPr>
        <p:sp>
          <p:nvSpPr>
            <p:cNvPr id="3683" name="Google Shape;3683;p7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7" name="Google Shape;3687;p76"/>
          <p:cNvSpPr/>
          <p:nvPr/>
        </p:nvSpPr>
        <p:spPr>
          <a:xfrm>
            <a:off x="2027221" y="2431832"/>
            <a:ext cx="285416" cy="283488"/>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6"/>
          <p:cNvSpPr/>
          <p:nvPr/>
        </p:nvSpPr>
        <p:spPr>
          <a:xfrm>
            <a:off x="688898" y="2865375"/>
            <a:ext cx="341384" cy="287013"/>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76"/>
          <p:cNvGrpSpPr/>
          <p:nvPr/>
        </p:nvGrpSpPr>
        <p:grpSpPr>
          <a:xfrm>
            <a:off x="728526" y="3304871"/>
            <a:ext cx="256030" cy="283705"/>
            <a:chOff x="-39998250" y="3605325"/>
            <a:chExt cx="288875" cy="317450"/>
          </a:xfrm>
        </p:grpSpPr>
        <p:sp>
          <p:nvSpPr>
            <p:cNvPr id="3690" name="Google Shape;3690;p7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6"/>
          <p:cNvGrpSpPr/>
          <p:nvPr/>
        </p:nvGrpSpPr>
        <p:grpSpPr>
          <a:xfrm>
            <a:off x="719347" y="3741153"/>
            <a:ext cx="279824" cy="279833"/>
            <a:chOff x="-40011050" y="3972375"/>
            <a:chExt cx="316650" cy="316625"/>
          </a:xfrm>
        </p:grpSpPr>
        <p:sp>
          <p:nvSpPr>
            <p:cNvPr id="3693" name="Google Shape;3693;p7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6"/>
          <p:cNvGrpSpPr/>
          <p:nvPr/>
        </p:nvGrpSpPr>
        <p:grpSpPr>
          <a:xfrm>
            <a:off x="2939102" y="2863473"/>
            <a:ext cx="211682" cy="292698"/>
            <a:chOff x="-38129425" y="3222550"/>
            <a:chExt cx="228450" cy="315850"/>
          </a:xfrm>
        </p:grpSpPr>
        <p:sp>
          <p:nvSpPr>
            <p:cNvPr id="3696" name="Google Shape;3696;p7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76"/>
          <p:cNvGrpSpPr/>
          <p:nvPr/>
        </p:nvGrpSpPr>
        <p:grpSpPr>
          <a:xfrm>
            <a:off x="2896132" y="3304696"/>
            <a:ext cx="289307" cy="287867"/>
            <a:chOff x="-38172725" y="3588000"/>
            <a:chExt cx="318200" cy="316650"/>
          </a:xfrm>
        </p:grpSpPr>
        <p:sp>
          <p:nvSpPr>
            <p:cNvPr id="3699" name="Google Shape;3699;p7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6"/>
          <p:cNvGrpSpPr/>
          <p:nvPr/>
        </p:nvGrpSpPr>
        <p:grpSpPr>
          <a:xfrm>
            <a:off x="2956343" y="3736270"/>
            <a:ext cx="170408" cy="286600"/>
            <a:chOff x="-38109725" y="3955025"/>
            <a:chExt cx="188275" cy="316650"/>
          </a:xfrm>
        </p:grpSpPr>
        <p:sp>
          <p:nvSpPr>
            <p:cNvPr id="3708" name="Google Shape;3708;p7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0" name="Google Shape;3710;p76"/>
          <p:cNvSpPr/>
          <p:nvPr/>
        </p:nvSpPr>
        <p:spPr>
          <a:xfrm>
            <a:off x="713250" y="4178191"/>
            <a:ext cx="297401" cy="286921"/>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1" name="Google Shape;3711;p76"/>
          <p:cNvGrpSpPr/>
          <p:nvPr/>
        </p:nvGrpSpPr>
        <p:grpSpPr>
          <a:xfrm>
            <a:off x="2463861" y="1553164"/>
            <a:ext cx="297382" cy="293732"/>
            <a:chOff x="-41530375" y="3218800"/>
            <a:chExt cx="319800" cy="315875"/>
          </a:xfrm>
        </p:grpSpPr>
        <p:sp>
          <p:nvSpPr>
            <p:cNvPr id="3712" name="Google Shape;3712;p7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6"/>
          <p:cNvGrpSpPr/>
          <p:nvPr/>
        </p:nvGrpSpPr>
        <p:grpSpPr>
          <a:xfrm>
            <a:off x="2463353" y="2022460"/>
            <a:ext cx="289310" cy="228403"/>
            <a:chOff x="-41526450" y="3653375"/>
            <a:chExt cx="315875" cy="247350"/>
          </a:xfrm>
        </p:grpSpPr>
        <p:sp>
          <p:nvSpPr>
            <p:cNvPr id="3715" name="Google Shape;3715;p7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6"/>
          <p:cNvGrpSpPr/>
          <p:nvPr/>
        </p:nvGrpSpPr>
        <p:grpSpPr>
          <a:xfrm>
            <a:off x="2466006" y="2433671"/>
            <a:ext cx="279830" cy="282642"/>
            <a:chOff x="-41526450" y="3951100"/>
            <a:chExt cx="313500" cy="316650"/>
          </a:xfrm>
        </p:grpSpPr>
        <p:sp>
          <p:nvSpPr>
            <p:cNvPr id="3718" name="Google Shape;3718;p7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6"/>
          <p:cNvGrpSpPr/>
          <p:nvPr/>
        </p:nvGrpSpPr>
        <p:grpSpPr>
          <a:xfrm>
            <a:off x="1169802" y="2865867"/>
            <a:ext cx="256034" cy="283729"/>
            <a:chOff x="-39625900" y="3238300"/>
            <a:chExt cx="290650" cy="318225"/>
          </a:xfrm>
        </p:grpSpPr>
        <p:sp>
          <p:nvSpPr>
            <p:cNvPr id="3722" name="Google Shape;3722;p7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4" name="Google Shape;3724;p76"/>
          <p:cNvSpPr/>
          <p:nvPr/>
        </p:nvSpPr>
        <p:spPr>
          <a:xfrm>
            <a:off x="1174952" y="3301427"/>
            <a:ext cx="248453" cy="291191"/>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76"/>
          <p:cNvGrpSpPr/>
          <p:nvPr/>
        </p:nvGrpSpPr>
        <p:grpSpPr>
          <a:xfrm>
            <a:off x="1155573" y="3738711"/>
            <a:ext cx="279830" cy="286835"/>
            <a:chOff x="-39647175" y="3972000"/>
            <a:chExt cx="313500" cy="317050"/>
          </a:xfrm>
        </p:grpSpPr>
        <p:sp>
          <p:nvSpPr>
            <p:cNvPr id="3726" name="Google Shape;3726;p7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6"/>
          <p:cNvGrpSpPr/>
          <p:nvPr/>
        </p:nvGrpSpPr>
        <p:grpSpPr>
          <a:xfrm>
            <a:off x="3332337" y="2865394"/>
            <a:ext cx="291069" cy="291047"/>
            <a:chOff x="-37808850" y="3221575"/>
            <a:chExt cx="321375" cy="317425"/>
          </a:xfrm>
        </p:grpSpPr>
        <p:sp>
          <p:nvSpPr>
            <p:cNvPr id="3730" name="Google Shape;3730;p7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6"/>
          <p:cNvGrpSpPr/>
          <p:nvPr/>
        </p:nvGrpSpPr>
        <p:grpSpPr>
          <a:xfrm>
            <a:off x="3336153" y="3351697"/>
            <a:ext cx="285400" cy="180992"/>
            <a:chOff x="-37806500" y="3643030"/>
            <a:chExt cx="319025" cy="206400"/>
          </a:xfrm>
        </p:grpSpPr>
        <p:sp>
          <p:nvSpPr>
            <p:cNvPr id="3733" name="Google Shape;3733;p7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6"/>
          <p:cNvGrpSpPr/>
          <p:nvPr/>
        </p:nvGrpSpPr>
        <p:grpSpPr>
          <a:xfrm>
            <a:off x="3344852" y="3742168"/>
            <a:ext cx="279818" cy="282647"/>
            <a:chOff x="-37804925" y="3953450"/>
            <a:chExt cx="315075" cy="318225"/>
          </a:xfrm>
        </p:grpSpPr>
        <p:sp>
          <p:nvSpPr>
            <p:cNvPr id="3736" name="Google Shape;3736;p7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76"/>
          <p:cNvSpPr/>
          <p:nvPr/>
        </p:nvSpPr>
        <p:spPr>
          <a:xfrm>
            <a:off x="1188800" y="4172750"/>
            <a:ext cx="211669" cy="29370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3" name="Shape 3743"/>
        <p:cNvGrpSpPr/>
        <p:nvPr/>
      </p:nvGrpSpPr>
      <p:grpSpPr>
        <a:xfrm>
          <a:off x="0" y="0"/>
          <a:ext cx="0" cy="0"/>
          <a:chOff x="0" y="0"/>
          <a:chExt cx="0" cy="0"/>
        </a:xfrm>
      </p:grpSpPr>
      <p:sp>
        <p:nvSpPr>
          <p:cNvPr id="3744" name="Google Shape;3744;p7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Business icons</a:t>
            </a:r>
            <a:endParaRPr/>
          </a:p>
        </p:txBody>
      </p:sp>
      <p:sp>
        <p:nvSpPr>
          <p:cNvPr id="3745" name="Google Shape;3745;p77"/>
          <p:cNvSpPr/>
          <p:nvPr/>
        </p:nvSpPr>
        <p:spPr>
          <a:xfrm>
            <a:off x="720152" y="1560320"/>
            <a:ext cx="279810" cy="279095"/>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77"/>
          <p:cNvGrpSpPr/>
          <p:nvPr/>
        </p:nvGrpSpPr>
        <p:grpSpPr>
          <a:xfrm>
            <a:off x="715918" y="1990796"/>
            <a:ext cx="286349" cy="286349"/>
            <a:chOff x="-65145700" y="3727425"/>
            <a:chExt cx="317425" cy="317425"/>
          </a:xfrm>
        </p:grpSpPr>
        <p:sp>
          <p:nvSpPr>
            <p:cNvPr id="3747" name="Google Shape;3747;p7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7"/>
          <p:cNvGrpSpPr/>
          <p:nvPr/>
        </p:nvGrpSpPr>
        <p:grpSpPr>
          <a:xfrm>
            <a:off x="715441" y="2426009"/>
            <a:ext cx="285576" cy="290634"/>
            <a:chOff x="-65144125" y="4094450"/>
            <a:chExt cx="311900" cy="317425"/>
          </a:xfrm>
        </p:grpSpPr>
        <p:sp>
          <p:nvSpPr>
            <p:cNvPr id="3750" name="Google Shape;3750;p7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77"/>
          <p:cNvSpPr/>
          <p:nvPr/>
        </p:nvSpPr>
        <p:spPr>
          <a:xfrm>
            <a:off x="2900700" y="1554975"/>
            <a:ext cx="285569" cy="285591"/>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77"/>
          <p:cNvGrpSpPr/>
          <p:nvPr/>
        </p:nvGrpSpPr>
        <p:grpSpPr>
          <a:xfrm>
            <a:off x="2899530" y="1995489"/>
            <a:ext cx="285560" cy="283586"/>
            <a:chOff x="-63250675" y="3744075"/>
            <a:chExt cx="320350" cy="318100"/>
          </a:xfrm>
        </p:grpSpPr>
        <p:sp>
          <p:nvSpPr>
            <p:cNvPr id="3755" name="Google Shape;3755;p7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7"/>
          <p:cNvGrpSpPr/>
          <p:nvPr/>
        </p:nvGrpSpPr>
        <p:grpSpPr>
          <a:xfrm>
            <a:off x="2894737" y="2426638"/>
            <a:ext cx="292126" cy="292126"/>
            <a:chOff x="-63250675" y="4110200"/>
            <a:chExt cx="317425" cy="317425"/>
          </a:xfrm>
        </p:grpSpPr>
        <p:sp>
          <p:nvSpPr>
            <p:cNvPr id="3759" name="Google Shape;3759;p7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7"/>
          <p:cNvGrpSpPr/>
          <p:nvPr/>
        </p:nvGrpSpPr>
        <p:grpSpPr>
          <a:xfrm>
            <a:off x="1587650" y="2868127"/>
            <a:ext cx="285615" cy="285431"/>
            <a:chOff x="-61351725" y="3372400"/>
            <a:chExt cx="310350" cy="310150"/>
          </a:xfrm>
        </p:grpSpPr>
        <p:sp>
          <p:nvSpPr>
            <p:cNvPr id="3769" name="Google Shape;3769;p7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77"/>
          <p:cNvGrpSpPr/>
          <p:nvPr/>
        </p:nvGrpSpPr>
        <p:grpSpPr>
          <a:xfrm>
            <a:off x="1587671" y="3315070"/>
            <a:ext cx="285587" cy="259995"/>
            <a:chOff x="-61354875" y="3751050"/>
            <a:chExt cx="316650" cy="288275"/>
          </a:xfrm>
        </p:grpSpPr>
        <p:sp>
          <p:nvSpPr>
            <p:cNvPr id="3773" name="Google Shape;3773;p7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77"/>
          <p:cNvGrpSpPr/>
          <p:nvPr/>
        </p:nvGrpSpPr>
        <p:grpSpPr>
          <a:xfrm>
            <a:off x="1590991" y="3739451"/>
            <a:ext cx="279792" cy="280531"/>
            <a:chOff x="-61354875" y="4101525"/>
            <a:chExt cx="316650" cy="317450"/>
          </a:xfrm>
        </p:grpSpPr>
        <p:sp>
          <p:nvSpPr>
            <p:cNvPr id="3777" name="Google Shape;3777;p7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7"/>
          <p:cNvGrpSpPr/>
          <p:nvPr/>
        </p:nvGrpSpPr>
        <p:grpSpPr>
          <a:xfrm>
            <a:off x="3772172" y="2865195"/>
            <a:ext cx="292839" cy="290884"/>
            <a:chOff x="-59470075" y="3308975"/>
            <a:chExt cx="318200" cy="316075"/>
          </a:xfrm>
        </p:grpSpPr>
        <p:sp>
          <p:nvSpPr>
            <p:cNvPr id="3780" name="Google Shape;3780;p7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77"/>
          <p:cNvGrpSpPr/>
          <p:nvPr/>
        </p:nvGrpSpPr>
        <p:grpSpPr>
          <a:xfrm>
            <a:off x="1157426" y="1557340"/>
            <a:ext cx="279810" cy="277849"/>
            <a:chOff x="-64781025" y="3361050"/>
            <a:chExt cx="317425" cy="315200"/>
          </a:xfrm>
        </p:grpSpPr>
        <p:sp>
          <p:nvSpPr>
            <p:cNvPr id="3790" name="Google Shape;3790;p7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4" name="Google Shape;3794;p77"/>
          <p:cNvSpPr/>
          <p:nvPr/>
        </p:nvSpPr>
        <p:spPr>
          <a:xfrm>
            <a:off x="1166990" y="2005792"/>
            <a:ext cx="260828" cy="259534"/>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1173097" y="2425254"/>
            <a:ext cx="248642" cy="292126"/>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7"/>
          <p:cNvSpPr/>
          <p:nvPr/>
        </p:nvSpPr>
        <p:spPr>
          <a:xfrm>
            <a:off x="3337275" y="1583973"/>
            <a:ext cx="286356" cy="223681"/>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77"/>
          <p:cNvGrpSpPr/>
          <p:nvPr/>
        </p:nvGrpSpPr>
        <p:grpSpPr>
          <a:xfrm>
            <a:off x="3338580" y="1992067"/>
            <a:ext cx="285568" cy="274411"/>
            <a:chOff x="-62890750" y="3747425"/>
            <a:chExt cx="330825" cy="317900"/>
          </a:xfrm>
        </p:grpSpPr>
        <p:sp>
          <p:nvSpPr>
            <p:cNvPr id="3798" name="Google Shape;3798;p7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7"/>
          <p:cNvGrpSpPr/>
          <p:nvPr/>
        </p:nvGrpSpPr>
        <p:grpSpPr>
          <a:xfrm>
            <a:off x="3336816" y="2429486"/>
            <a:ext cx="286317" cy="285618"/>
            <a:chOff x="-62884425" y="4111775"/>
            <a:chExt cx="317425" cy="316650"/>
          </a:xfrm>
        </p:grpSpPr>
        <p:sp>
          <p:nvSpPr>
            <p:cNvPr id="3813" name="Google Shape;3813;p7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7"/>
          <p:cNvGrpSpPr/>
          <p:nvPr/>
        </p:nvGrpSpPr>
        <p:grpSpPr>
          <a:xfrm>
            <a:off x="2022415" y="2864860"/>
            <a:ext cx="290677" cy="286351"/>
            <a:chOff x="-60991775" y="3376900"/>
            <a:chExt cx="315850" cy="311150"/>
          </a:xfrm>
        </p:grpSpPr>
        <p:sp>
          <p:nvSpPr>
            <p:cNvPr id="3816" name="Google Shape;3816;p7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7"/>
          <p:cNvGrpSpPr/>
          <p:nvPr/>
        </p:nvGrpSpPr>
        <p:grpSpPr>
          <a:xfrm>
            <a:off x="2022022" y="3302528"/>
            <a:ext cx="291413" cy="285615"/>
            <a:chOff x="-60988625" y="3740800"/>
            <a:chExt cx="316650" cy="310350"/>
          </a:xfrm>
        </p:grpSpPr>
        <p:sp>
          <p:nvSpPr>
            <p:cNvPr id="3820" name="Google Shape;3820;p7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7"/>
          <p:cNvGrpSpPr/>
          <p:nvPr/>
        </p:nvGrpSpPr>
        <p:grpSpPr>
          <a:xfrm>
            <a:off x="2025884" y="3738443"/>
            <a:ext cx="285587" cy="284685"/>
            <a:chOff x="-60987850" y="4100950"/>
            <a:chExt cx="316650" cy="315650"/>
          </a:xfrm>
        </p:grpSpPr>
        <p:sp>
          <p:nvSpPr>
            <p:cNvPr id="3824" name="Google Shape;3824;p7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7"/>
          <p:cNvGrpSpPr/>
          <p:nvPr/>
        </p:nvGrpSpPr>
        <p:grpSpPr>
          <a:xfrm>
            <a:off x="3773383" y="3307012"/>
            <a:ext cx="285633" cy="276446"/>
            <a:chOff x="-59447250" y="3706150"/>
            <a:chExt cx="319000" cy="308775"/>
          </a:xfrm>
        </p:grpSpPr>
        <p:sp>
          <p:nvSpPr>
            <p:cNvPr id="3830" name="Google Shape;3830;p7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7"/>
          <p:cNvGrpSpPr/>
          <p:nvPr/>
        </p:nvGrpSpPr>
        <p:grpSpPr>
          <a:xfrm>
            <a:off x="1592668" y="1558494"/>
            <a:ext cx="279815" cy="276804"/>
            <a:chOff x="-64406125" y="3362225"/>
            <a:chExt cx="318225" cy="314800"/>
          </a:xfrm>
        </p:grpSpPr>
        <p:sp>
          <p:nvSpPr>
            <p:cNvPr id="3835" name="Google Shape;3835;p7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77"/>
          <p:cNvSpPr/>
          <p:nvPr/>
        </p:nvSpPr>
        <p:spPr>
          <a:xfrm>
            <a:off x="1635460" y="1992464"/>
            <a:ext cx="188292" cy="286317"/>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8" name="Google Shape;3838;p77"/>
          <p:cNvGrpSpPr/>
          <p:nvPr/>
        </p:nvGrpSpPr>
        <p:grpSpPr>
          <a:xfrm>
            <a:off x="1588822" y="2430763"/>
            <a:ext cx="279810" cy="279127"/>
            <a:chOff x="-64410850" y="4094450"/>
            <a:chExt cx="317425" cy="316650"/>
          </a:xfrm>
        </p:grpSpPr>
        <p:sp>
          <p:nvSpPr>
            <p:cNvPr id="3839" name="Google Shape;3839;p7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77"/>
          <p:cNvSpPr/>
          <p:nvPr/>
        </p:nvSpPr>
        <p:spPr>
          <a:xfrm>
            <a:off x="3795207" y="1555321"/>
            <a:ext cx="247169" cy="283934"/>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77"/>
          <p:cNvGrpSpPr/>
          <p:nvPr/>
        </p:nvGrpSpPr>
        <p:grpSpPr>
          <a:xfrm>
            <a:off x="3771924" y="1989258"/>
            <a:ext cx="285583" cy="287865"/>
            <a:chOff x="-62516625" y="3743175"/>
            <a:chExt cx="315875" cy="318400"/>
          </a:xfrm>
        </p:grpSpPr>
        <p:sp>
          <p:nvSpPr>
            <p:cNvPr id="3844" name="Google Shape;3844;p7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77"/>
          <p:cNvGrpSpPr/>
          <p:nvPr/>
        </p:nvGrpSpPr>
        <p:grpSpPr>
          <a:xfrm>
            <a:off x="3773064" y="2441389"/>
            <a:ext cx="279817" cy="259525"/>
            <a:chOff x="-62511900" y="4129100"/>
            <a:chExt cx="304050" cy="282000"/>
          </a:xfrm>
        </p:grpSpPr>
        <p:sp>
          <p:nvSpPr>
            <p:cNvPr id="3847" name="Google Shape;3847;p7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7"/>
          <p:cNvGrpSpPr/>
          <p:nvPr/>
        </p:nvGrpSpPr>
        <p:grpSpPr>
          <a:xfrm>
            <a:off x="2482912" y="2862998"/>
            <a:ext cx="247193" cy="292126"/>
            <a:chOff x="-60597975" y="3367475"/>
            <a:chExt cx="268600" cy="317425"/>
          </a:xfrm>
        </p:grpSpPr>
        <p:sp>
          <p:nvSpPr>
            <p:cNvPr id="3853" name="Google Shape;3853;p7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8" name="Google Shape;3858;p77"/>
          <p:cNvSpPr/>
          <p:nvPr/>
        </p:nvSpPr>
        <p:spPr>
          <a:xfrm>
            <a:off x="2462482" y="3305298"/>
            <a:ext cx="290673" cy="287492"/>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9" name="Google Shape;3859;p77"/>
          <p:cNvGrpSpPr/>
          <p:nvPr/>
        </p:nvGrpSpPr>
        <p:grpSpPr>
          <a:xfrm>
            <a:off x="2464199" y="3780078"/>
            <a:ext cx="279760" cy="200422"/>
            <a:chOff x="-60621600" y="4145650"/>
            <a:chExt cx="316650" cy="226850"/>
          </a:xfrm>
        </p:grpSpPr>
        <p:sp>
          <p:nvSpPr>
            <p:cNvPr id="3860" name="Google Shape;3860;p7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77"/>
          <p:cNvGrpSpPr/>
          <p:nvPr/>
        </p:nvGrpSpPr>
        <p:grpSpPr>
          <a:xfrm>
            <a:off x="3773280" y="3734370"/>
            <a:ext cx="286328" cy="290700"/>
            <a:chOff x="-59400775" y="4084200"/>
            <a:chExt cx="311125" cy="315875"/>
          </a:xfrm>
        </p:grpSpPr>
        <p:sp>
          <p:nvSpPr>
            <p:cNvPr id="3864" name="Google Shape;3864;p7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7"/>
          <p:cNvGrpSpPr/>
          <p:nvPr/>
        </p:nvGrpSpPr>
        <p:grpSpPr>
          <a:xfrm>
            <a:off x="2026170" y="1555109"/>
            <a:ext cx="285592" cy="286315"/>
            <a:chOff x="-64044600" y="3360375"/>
            <a:chExt cx="315850" cy="316650"/>
          </a:xfrm>
        </p:grpSpPr>
        <p:sp>
          <p:nvSpPr>
            <p:cNvPr id="3871" name="Google Shape;3871;p7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7"/>
          <p:cNvGrpSpPr/>
          <p:nvPr/>
        </p:nvGrpSpPr>
        <p:grpSpPr>
          <a:xfrm>
            <a:off x="2049743" y="1996327"/>
            <a:ext cx="236511" cy="277842"/>
            <a:chOff x="-64022550" y="3727425"/>
            <a:chExt cx="270175" cy="317425"/>
          </a:xfrm>
        </p:grpSpPr>
        <p:sp>
          <p:nvSpPr>
            <p:cNvPr id="3875" name="Google Shape;3875;p7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7"/>
          <p:cNvGrpSpPr/>
          <p:nvPr/>
        </p:nvGrpSpPr>
        <p:grpSpPr>
          <a:xfrm>
            <a:off x="2062955" y="2434384"/>
            <a:ext cx="200876" cy="279134"/>
            <a:chOff x="-64001300" y="4093650"/>
            <a:chExt cx="228450" cy="317450"/>
          </a:xfrm>
        </p:grpSpPr>
        <p:sp>
          <p:nvSpPr>
            <p:cNvPr id="3879" name="Google Shape;3879;p7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7"/>
          <p:cNvGrpSpPr/>
          <p:nvPr/>
        </p:nvGrpSpPr>
        <p:grpSpPr>
          <a:xfrm>
            <a:off x="720579" y="2866684"/>
            <a:ext cx="279764" cy="284758"/>
            <a:chOff x="-62148800" y="3377700"/>
            <a:chExt cx="311125" cy="316750"/>
          </a:xfrm>
        </p:grpSpPr>
        <p:sp>
          <p:nvSpPr>
            <p:cNvPr id="3884" name="Google Shape;3884;p7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7"/>
          <p:cNvGrpSpPr/>
          <p:nvPr/>
        </p:nvGrpSpPr>
        <p:grpSpPr>
          <a:xfrm>
            <a:off x="711770" y="3307257"/>
            <a:ext cx="285585" cy="284880"/>
            <a:chOff x="-62154300" y="3743950"/>
            <a:chExt cx="318200" cy="317450"/>
          </a:xfrm>
        </p:grpSpPr>
        <p:sp>
          <p:nvSpPr>
            <p:cNvPr id="3887" name="Google Shape;3887;p7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7"/>
          <p:cNvGrpSpPr/>
          <p:nvPr/>
        </p:nvGrpSpPr>
        <p:grpSpPr>
          <a:xfrm>
            <a:off x="717482" y="3742641"/>
            <a:ext cx="279815" cy="278430"/>
            <a:chOff x="-62151950" y="4111775"/>
            <a:chExt cx="318225" cy="316650"/>
          </a:xfrm>
        </p:grpSpPr>
        <p:sp>
          <p:nvSpPr>
            <p:cNvPr id="3890" name="Google Shape;3890;p7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77"/>
          <p:cNvGrpSpPr/>
          <p:nvPr/>
        </p:nvGrpSpPr>
        <p:grpSpPr>
          <a:xfrm>
            <a:off x="2901536" y="2866348"/>
            <a:ext cx="286316" cy="285754"/>
            <a:chOff x="-60254550" y="3367325"/>
            <a:chExt cx="318200" cy="317575"/>
          </a:xfrm>
        </p:grpSpPr>
        <p:sp>
          <p:nvSpPr>
            <p:cNvPr id="3895" name="Google Shape;3895;p7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77"/>
          <p:cNvGrpSpPr/>
          <p:nvPr/>
        </p:nvGrpSpPr>
        <p:grpSpPr>
          <a:xfrm>
            <a:off x="2902208" y="3306050"/>
            <a:ext cx="279760" cy="279672"/>
            <a:chOff x="-60255350" y="3733825"/>
            <a:chExt cx="316650" cy="316550"/>
          </a:xfrm>
        </p:grpSpPr>
        <p:sp>
          <p:nvSpPr>
            <p:cNvPr id="3900" name="Google Shape;3900;p7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7"/>
          <p:cNvGrpSpPr/>
          <p:nvPr/>
        </p:nvGrpSpPr>
        <p:grpSpPr>
          <a:xfrm>
            <a:off x="2918719" y="3734370"/>
            <a:ext cx="247193" cy="290700"/>
            <a:chOff x="-60232500" y="4101525"/>
            <a:chExt cx="268600" cy="315875"/>
          </a:xfrm>
        </p:grpSpPr>
        <p:sp>
          <p:nvSpPr>
            <p:cNvPr id="3908" name="Google Shape;3908;p7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0" name="Google Shape;3910;p77"/>
          <p:cNvSpPr/>
          <p:nvPr/>
        </p:nvSpPr>
        <p:spPr>
          <a:xfrm>
            <a:off x="716014" y="4175800"/>
            <a:ext cx="286356" cy="287102"/>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77"/>
          <p:cNvGrpSpPr/>
          <p:nvPr/>
        </p:nvGrpSpPr>
        <p:grpSpPr>
          <a:xfrm>
            <a:off x="2459562" y="1555394"/>
            <a:ext cx="285607" cy="284162"/>
            <a:chOff x="-63679950" y="3360375"/>
            <a:chExt cx="318225" cy="316650"/>
          </a:xfrm>
        </p:grpSpPr>
        <p:sp>
          <p:nvSpPr>
            <p:cNvPr id="3912" name="Google Shape;3912;p7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77"/>
          <p:cNvSpPr/>
          <p:nvPr/>
        </p:nvSpPr>
        <p:spPr>
          <a:xfrm>
            <a:off x="2467658" y="1994925"/>
            <a:ext cx="279793" cy="27809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77"/>
          <p:cNvGrpSpPr/>
          <p:nvPr/>
        </p:nvGrpSpPr>
        <p:grpSpPr>
          <a:xfrm>
            <a:off x="2464815" y="2436103"/>
            <a:ext cx="279756" cy="277181"/>
            <a:chOff x="-63679950" y="4093450"/>
            <a:chExt cx="320600" cy="317650"/>
          </a:xfrm>
        </p:grpSpPr>
        <p:sp>
          <p:nvSpPr>
            <p:cNvPr id="3918" name="Google Shape;3918;p7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77"/>
          <p:cNvGrpSpPr/>
          <p:nvPr/>
        </p:nvGrpSpPr>
        <p:grpSpPr>
          <a:xfrm>
            <a:off x="1152918" y="2867314"/>
            <a:ext cx="285587" cy="286308"/>
            <a:chOff x="-61784125" y="3377700"/>
            <a:chExt cx="316650" cy="317450"/>
          </a:xfrm>
        </p:grpSpPr>
        <p:sp>
          <p:nvSpPr>
            <p:cNvPr id="3922" name="Google Shape;3922;p7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77"/>
          <p:cNvGrpSpPr/>
          <p:nvPr/>
        </p:nvGrpSpPr>
        <p:grpSpPr>
          <a:xfrm>
            <a:off x="1147491" y="3301228"/>
            <a:ext cx="291413" cy="292149"/>
            <a:chOff x="-61783350" y="3743950"/>
            <a:chExt cx="316650" cy="317450"/>
          </a:xfrm>
        </p:grpSpPr>
        <p:sp>
          <p:nvSpPr>
            <p:cNvPr id="3930" name="Google Shape;3930;p7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2" name="Google Shape;3932;p77"/>
          <p:cNvSpPr/>
          <p:nvPr/>
        </p:nvSpPr>
        <p:spPr>
          <a:xfrm>
            <a:off x="1165562" y="3751346"/>
            <a:ext cx="260825" cy="261051"/>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3334307" y="2865355"/>
            <a:ext cx="291413" cy="276458"/>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7"/>
          <p:cNvSpPr/>
          <p:nvPr/>
        </p:nvSpPr>
        <p:spPr>
          <a:xfrm>
            <a:off x="3340121" y="3331050"/>
            <a:ext cx="279815" cy="218176"/>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77"/>
          <p:cNvGrpSpPr/>
          <p:nvPr/>
        </p:nvGrpSpPr>
        <p:grpSpPr>
          <a:xfrm>
            <a:off x="3338332" y="3740691"/>
            <a:ext cx="285559" cy="282113"/>
            <a:chOff x="-59869425" y="4102225"/>
            <a:chExt cx="319025" cy="315175"/>
          </a:xfrm>
        </p:grpSpPr>
        <p:sp>
          <p:nvSpPr>
            <p:cNvPr id="3936" name="Google Shape;3936;p7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7"/>
          <p:cNvGrpSpPr/>
          <p:nvPr/>
        </p:nvGrpSpPr>
        <p:grpSpPr>
          <a:xfrm>
            <a:off x="1152874" y="4177231"/>
            <a:ext cx="285618" cy="284951"/>
            <a:chOff x="-59029025" y="3711650"/>
            <a:chExt cx="316650" cy="315875"/>
          </a:xfrm>
        </p:grpSpPr>
        <p:sp>
          <p:nvSpPr>
            <p:cNvPr id="3941" name="Google Shape;3941;p7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77"/>
          <p:cNvGrpSpPr/>
          <p:nvPr/>
        </p:nvGrpSpPr>
        <p:grpSpPr>
          <a:xfrm>
            <a:off x="5089925" y="1561913"/>
            <a:ext cx="277235" cy="274279"/>
            <a:chOff x="581525" y="3254850"/>
            <a:chExt cx="297750" cy="294575"/>
          </a:xfrm>
        </p:grpSpPr>
        <p:sp>
          <p:nvSpPr>
            <p:cNvPr id="3949" name="Google Shape;3949;p7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7"/>
          <p:cNvGrpSpPr/>
          <p:nvPr/>
        </p:nvGrpSpPr>
        <p:grpSpPr>
          <a:xfrm>
            <a:off x="5090087" y="1999797"/>
            <a:ext cx="278702" cy="276886"/>
            <a:chOff x="580725" y="3617925"/>
            <a:chExt cx="299325" cy="297375"/>
          </a:xfrm>
        </p:grpSpPr>
        <p:sp>
          <p:nvSpPr>
            <p:cNvPr id="3953" name="Google Shape;3953;p7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7"/>
          <p:cNvGrpSpPr/>
          <p:nvPr/>
        </p:nvGrpSpPr>
        <p:grpSpPr>
          <a:xfrm>
            <a:off x="5089741" y="2435957"/>
            <a:ext cx="275769" cy="275769"/>
            <a:chOff x="583100" y="3982600"/>
            <a:chExt cx="296175" cy="296175"/>
          </a:xfrm>
        </p:grpSpPr>
        <p:sp>
          <p:nvSpPr>
            <p:cNvPr id="3959" name="Google Shape;3959;p7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77"/>
          <p:cNvGrpSpPr/>
          <p:nvPr/>
        </p:nvGrpSpPr>
        <p:grpSpPr>
          <a:xfrm>
            <a:off x="7292568" y="1561715"/>
            <a:ext cx="242016" cy="274674"/>
            <a:chOff x="2423775" y="3226875"/>
            <a:chExt cx="259925" cy="295000"/>
          </a:xfrm>
        </p:grpSpPr>
        <p:sp>
          <p:nvSpPr>
            <p:cNvPr id="3967" name="Google Shape;3967;p7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7"/>
          <p:cNvGrpSpPr/>
          <p:nvPr/>
        </p:nvGrpSpPr>
        <p:grpSpPr>
          <a:xfrm>
            <a:off x="7274598" y="2001451"/>
            <a:ext cx="277957" cy="273580"/>
            <a:chOff x="2404875" y="3592725"/>
            <a:chExt cx="298525" cy="293825"/>
          </a:xfrm>
        </p:grpSpPr>
        <p:sp>
          <p:nvSpPr>
            <p:cNvPr id="3971" name="Google Shape;3971;p7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7"/>
          <p:cNvGrpSpPr/>
          <p:nvPr/>
        </p:nvGrpSpPr>
        <p:grpSpPr>
          <a:xfrm>
            <a:off x="7272949" y="2434231"/>
            <a:ext cx="276490" cy="275024"/>
            <a:chOff x="2404875" y="3955825"/>
            <a:chExt cx="296950" cy="295375"/>
          </a:xfrm>
        </p:grpSpPr>
        <p:sp>
          <p:nvSpPr>
            <p:cNvPr id="3975" name="Google Shape;3975;p7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7"/>
          <p:cNvGrpSpPr/>
          <p:nvPr/>
        </p:nvGrpSpPr>
        <p:grpSpPr>
          <a:xfrm>
            <a:off x="5965041" y="2870470"/>
            <a:ext cx="275047" cy="275769"/>
            <a:chOff x="4263650" y="3235150"/>
            <a:chExt cx="295400" cy="296175"/>
          </a:xfrm>
        </p:grpSpPr>
        <p:sp>
          <p:nvSpPr>
            <p:cNvPr id="3980" name="Google Shape;3980;p7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7"/>
          <p:cNvGrpSpPr/>
          <p:nvPr/>
        </p:nvGrpSpPr>
        <p:grpSpPr>
          <a:xfrm>
            <a:off x="5961039" y="3315037"/>
            <a:ext cx="278702" cy="258171"/>
            <a:chOff x="4266025" y="3609275"/>
            <a:chExt cx="299325" cy="277275"/>
          </a:xfrm>
        </p:grpSpPr>
        <p:sp>
          <p:nvSpPr>
            <p:cNvPr id="3986" name="Google Shape;3986;p7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7"/>
          <p:cNvGrpSpPr/>
          <p:nvPr/>
        </p:nvGrpSpPr>
        <p:grpSpPr>
          <a:xfrm>
            <a:off x="5963202" y="3741965"/>
            <a:ext cx="277980" cy="275024"/>
            <a:chOff x="4263650" y="3963700"/>
            <a:chExt cx="298550" cy="295375"/>
          </a:xfrm>
        </p:grpSpPr>
        <p:sp>
          <p:nvSpPr>
            <p:cNvPr id="3989" name="Google Shape;3989;p7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77"/>
          <p:cNvGrpSpPr/>
          <p:nvPr/>
        </p:nvGrpSpPr>
        <p:grpSpPr>
          <a:xfrm>
            <a:off x="8203420" y="2872171"/>
            <a:ext cx="178236" cy="275769"/>
            <a:chOff x="6164975" y="3211525"/>
            <a:chExt cx="191425" cy="296175"/>
          </a:xfrm>
        </p:grpSpPr>
        <p:sp>
          <p:nvSpPr>
            <p:cNvPr id="3997" name="Google Shape;3997;p7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7"/>
          <p:cNvGrpSpPr/>
          <p:nvPr/>
        </p:nvGrpSpPr>
        <p:grpSpPr>
          <a:xfrm>
            <a:off x="5525540" y="1561190"/>
            <a:ext cx="277980" cy="275745"/>
            <a:chOff x="946175" y="3253275"/>
            <a:chExt cx="298550" cy="296150"/>
          </a:xfrm>
        </p:grpSpPr>
        <p:sp>
          <p:nvSpPr>
            <p:cNvPr id="4005" name="Google Shape;4005;p7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7"/>
          <p:cNvGrpSpPr/>
          <p:nvPr/>
        </p:nvGrpSpPr>
        <p:grpSpPr>
          <a:xfrm>
            <a:off x="5527773" y="2001150"/>
            <a:ext cx="276513" cy="273580"/>
            <a:chOff x="946175" y="3619500"/>
            <a:chExt cx="296975" cy="293825"/>
          </a:xfrm>
        </p:grpSpPr>
        <p:sp>
          <p:nvSpPr>
            <p:cNvPr id="4011" name="Google Shape;4011;p7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77"/>
          <p:cNvGrpSpPr/>
          <p:nvPr/>
        </p:nvGrpSpPr>
        <p:grpSpPr>
          <a:xfrm>
            <a:off x="5526556" y="2437227"/>
            <a:ext cx="277235" cy="276490"/>
            <a:chOff x="944600" y="3981825"/>
            <a:chExt cx="297750" cy="296950"/>
          </a:xfrm>
        </p:grpSpPr>
        <p:sp>
          <p:nvSpPr>
            <p:cNvPr id="4018" name="Google Shape;4018;p7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77"/>
          <p:cNvGrpSpPr/>
          <p:nvPr/>
        </p:nvGrpSpPr>
        <p:grpSpPr>
          <a:xfrm>
            <a:off x="7712827" y="1561540"/>
            <a:ext cx="275769" cy="275024"/>
            <a:chOff x="2768750" y="3227275"/>
            <a:chExt cx="296175" cy="295375"/>
          </a:xfrm>
        </p:grpSpPr>
        <p:sp>
          <p:nvSpPr>
            <p:cNvPr id="4023" name="Google Shape;4023;p7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7"/>
          <p:cNvGrpSpPr/>
          <p:nvPr/>
        </p:nvGrpSpPr>
        <p:grpSpPr>
          <a:xfrm>
            <a:off x="7738572" y="2000951"/>
            <a:ext cx="242761" cy="274581"/>
            <a:chOff x="2786075" y="3591800"/>
            <a:chExt cx="260725" cy="294900"/>
          </a:xfrm>
        </p:grpSpPr>
        <p:sp>
          <p:nvSpPr>
            <p:cNvPr id="4032" name="Google Shape;4032;p7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7"/>
          <p:cNvGrpSpPr/>
          <p:nvPr/>
        </p:nvGrpSpPr>
        <p:grpSpPr>
          <a:xfrm>
            <a:off x="7761237" y="2436432"/>
            <a:ext cx="178957" cy="275769"/>
            <a:chOff x="2819150" y="3955025"/>
            <a:chExt cx="192200" cy="296175"/>
          </a:xfrm>
        </p:grpSpPr>
        <p:sp>
          <p:nvSpPr>
            <p:cNvPr id="4038" name="Google Shape;4038;p7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7"/>
          <p:cNvGrpSpPr/>
          <p:nvPr/>
        </p:nvGrpSpPr>
        <p:grpSpPr>
          <a:xfrm>
            <a:off x="6400726" y="2872228"/>
            <a:ext cx="275024" cy="274302"/>
            <a:chOff x="4629125" y="3235150"/>
            <a:chExt cx="295375" cy="294600"/>
          </a:xfrm>
        </p:grpSpPr>
        <p:sp>
          <p:nvSpPr>
            <p:cNvPr id="4043" name="Google Shape;4043;p7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7"/>
          <p:cNvGrpSpPr/>
          <p:nvPr/>
        </p:nvGrpSpPr>
        <p:grpSpPr>
          <a:xfrm>
            <a:off x="6395639" y="3307423"/>
            <a:ext cx="275047" cy="275024"/>
            <a:chOff x="4628325" y="3599825"/>
            <a:chExt cx="295400" cy="295375"/>
          </a:xfrm>
        </p:grpSpPr>
        <p:sp>
          <p:nvSpPr>
            <p:cNvPr id="4049" name="Google Shape;4049;p7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7"/>
          <p:cNvGrpSpPr/>
          <p:nvPr/>
        </p:nvGrpSpPr>
        <p:grpSpPr>
          <a:xfrm>
            <a:off x="6418656" y="3743331"/>
            <a:ext cx="242039" cy="275769"/>
            <a:chOff x="4645650" y="3962900"/>
            <a:chExt cx="259950" cy="296175"/>
          </a:xfrm>
        </p:grpSpPr>
        <p:sp>
          <p:nvSpPr>
            <p:cNvPr id="4062" name="Google Shape;4062;p7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7"/>
          <p:cNvGrpSpPr/>
          <p:nvPr/>
        </p:nvGrpSpPr>
        <p:grpSpPr>
          <a:xfrm>
            <a:off x="8148375" y="3306972"/>
            <a:ext cx="275024" cy="274279"/>
            <a:chOff x="6143725" y="3582500"/>
            <a:chExt cx="295375" cy="294575"/>
          </a:xfrm>
        </p:grpSpPr>
        <p:sp>
          <p:nvSpPr>
            <p:cNvPr id="4069" name="Google Shape;4069;p7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7"/>
          <p:cNvGrpSpPr/>
          <p:nvPr/>
        </p:nvGrpSpPr>
        <p:grpSpPr>
          <a:xfrm>
            <a:off x="5961913" y="1561190"/>
            <a:ext cx="276490" cy="275745"/>
            <a:chOff x="1310075" y="3253275"/>
            <a:chExt cx="296950" cy="296150"/>
          </a:xfrm>
        </p:grpSpPr>
        <p:sp>
          <p:nvSpPr>
            <p:cNvPr id="4077" name="Google Shape;4077;p7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0" name="Google Shape;4080;p77"/>
          <p:cNvSpPr/>
          <p:nvPr/>
        </p:nvSpPr>
        <p:spPr>
          <a:xfrm>
            <a:off x="5963257" y="2001168"/>
            <a:ext cx="274302" cy="273557"/>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77"/>
          <p:cNvGrpSpPr/>
          <p:nvPr/>
        </p:nvGrpSpPr>
        <p:grpSpPr>
          <a:xfrm>
            <a:off x="5961377" y="2435502"/>
            <a:ext cx="277235" cy="277026"/>
            <a:chOff x="1310075" y="3980250"/>
            <a:chExt cx="297750" cy="297525"/>
          </a:xfrm>
        </p:grpSpPr>
        <p:sp>
          <p:nvSpPr>
            <p:cNvPr id="4082" name="Google Shape;4082;p7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7"/>
          <p:cNvGrpSpPr/>
          <p:nvPr/>
        </p:nvGrpSpPr>
        <p:grpSpPr>
          <a:xfrm>
            <a:off x="8187645" y="1561540"/>
            <a:ext cx="209777" cy="275024"/>
            <a:chOff x="3167275" y="3227275"/>
            <a:chExt cx="225300" cy="295375"/>
          </a:xfrm>
        </p:grpSpPr>
        <p:sp>
          <p:nvSpPr>
            <p:cNvPr id="4087" name="Google Shape;4087;p7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2" name="Google Shape;4092;p77"/>
          <p:cNvSpPr/>
          <p:nvPr/>
        </p:nvSpPr>
        <p:spPr>
          <a:xfrm>
            <a:off x="8144218" y="2000086"/>
            <a:ext cx="289712" cy="276304"/>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3" name="Google Shape;4093;p77"/>
          <p:cNvGrpSpPr/>
          <p:nvPr/>
        </p:nvGrpSpPr>
        <p:grpSpPr>
          <a:xfrm>
            <a:off x="8147273" y="2434711"/>
            <a:ext cx="277235" cy="275047"/>
            <a:chOff x="3133425" y="3955025"/>
            <a:chExt cx="297750" cy="295400"/>
          </a:xfrm>
        </p:grpSpPr>
        <p:sp>
          <p:nvSpPr>
            <p:cNvPr id="4094" name="Google Shape;4094;p7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7"/>
          <p:cNvGrpSpPr/>
          <p:nvPr/>
        </p:nvGrpSpPr>
        <p:grpSpPr>
          <a:xfrm>
            <a:off x="6836365" y="2871457"/>
            <a:ext cx="275769" cy="276746"/>
            <a:chOff x="4991425" y="3234750"/>
            <a:chExt cx="296175" cy="297225"/>
          </a:xfrm>
        </p:grpSpPr>
        <p:sp>
          <p:nvSpPr>
            <p:cNvPr id="4098" name="Google Shape;4098;p7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7"/>
          <p:cNvGrpSpPr/>
          <p:nvPr/>
        </p:nvGrpSpPr>
        <p:grpSpPr>
          <a:xfrm>
            <a:off x="6843653" y="3324045"/>
            <a:ext cx="275769" cy="242761"/>
            <a:chOff x="4991425" y="3617150"/>
            <a:chExt cx="296175" cy="260725"/>
          </a:xfrm>
        </p:grpSpPr>
        <p:sp>
          <p:nvSpPr>
            <p:cNvPr id="4105" name="Google Shape;4105;p7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7"/>
          <p:cNvGrpSpPr/>
          <p:nvPr/>
        </p:nvGrpSpPr>
        <p:grpSpPr>
          <a:xfrm>
            <a:off x="6904385" y="3744379"/>
            <a:ext cx="154027" cy="275047"/>
            <a:chOff x="5056800" y="3962900"/>
            <a:chExt cx="165425" cy="295400"/>
          </a:xfrm>
        </p:grpSpPr>
        <p:sp>
          <p:nvSpPr>
            <p:cNvPr id="4113" name="Google Shape;4113;p7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77"/>
          <p:cNvGrpSpPr/>
          <p:nvPr/>
        </p:nvGrpSpPr>
        <p:grpSpPr>
          <a:xfrm>
            <a:off x="8145631" y="3740234"/>
            <a:ext cx="276490" cy="275024"/>
            <a:chOff x="6168925" y="3936925"/>
            <a:chExt cx="296950" cy="295375"/>
          </a:xfrm>
        </p:grpSpPr>
        <p:sp>
          <p:nvSpPr>
            <p:cNvPr id="4117" name="Google Shape;4117;p7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7"/>
          <p:cNvGrpSpPr/>
          <p:nvPr/>
        </p:nvGrpSpPr>
        <p:grpSpPr>
          <a:xfrm>
            <a:off x="6400255" y="1561551"/>
            <a:ext cx="274279" cy="275024"/>
            <a:chOff x="1674750" y="3254050"/>
            <a:chExt cx="294575" cy="295375"/>
          </a:xfrm>
        </p:grpSpPr>
        <p:sp>
          <p:nvSpPr>
            <p:cNvPr id="4124" name="Google Shape;4124;p7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77"/>
          <p:cNvGrpSpPr/>
          <p:nvPr/>
        </p:nvGrpSpPr>
        <p:grpSpPr>
          <a:xfrm>
            <a:off x="6410439" y="2000437"/>
            <a:ext cx="251560" cy="275024"/>
            <a:chOff x="1687350" y="3618725"/>
            <a:chExt cx="270175" cy="295375"/>
          </a:xfrm>
        </p:grpSpPr>
        <p:sp>
          <p:nvSpPr>
            <p:cNvPr id="4128" name="Google Shape;4128;p7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7"/>
          <p:cNvGrpSpPr/>
          <p:nvPr/>
        </p:nvGrpSpPr>
        <p:grpSpPr>
          <a:xfrm>
            <a:off x="6399627" y="2435828"/>
            <a:ext cx="277235" cy="275024"/>
            <a:chOff x="1672375" y="3982600"/>
            <a:chExt cx="297750" cy="295375"/>
          </a:xfrm>
        </p:grpSpPr>
        <p:sp>
          <p:nvSpPr>
            <p:cNvPr id="4132" name="Google Shape;4132;p7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77"/>
          <p:cNvGrpSpPr/>
          <p:nvPr/>
        </p:nvGrpSpPr>
        <p:grpSpPr>
          <a:xfrm>
            <a:off x="5092987" y="2872295"/>
            <a:ext cx="275769" cy="275769"/>
            <a:chOff x="3497300" y="3227275"/>
            <a:chExt cx="296175" cy="296175"/>
          </a:xfrm>
        </p:grpSpPr>
        <p:sp>
          <p:nvSpPr>
            <p:cNvPr id="4136" name="Google Shape;4136;p7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77"/>
          <p:cNvGrpSpPr/>
          <p:nvPr/>
        </p:nvGrpSpPr>
        <p:grpSpPr>
          <a:xfrm>
            <a:off x="5090122" y="3311492"/>
            <a:ext cx="275024" cy="273557"/>
            <a:chOff x="3497300" y="3591950"/>
            <a:chExt cx="295375" cy="293800"/>
          </a:xfrm>
        </p:grpSpPr>
        <p:sp>
          <p:nvSpPr>
            <p:cNvPr id="4145" name="Google Shape;4145;p7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7"/>
          <p:cNvGrpSpPr/>
          <p:nvPr/>
        </p:nvGrpSpPr>
        <p:grpSpPr>
          <a:xfrm>
            <a:off x="5090382" y="3743685"/>
            <a:ext cx="275024" cy="275047"/>
            <a:chOff x="3497300" y="3955025"/>
            <a:chExt cx="295375" cy="295400"/>
          </a:xfrm>
        </p:grpSpPr>
        <p:sp>
          <p:nvSpPr>
            <p:cNvPr id="4154" name="Google Shape;4154;p7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77"/>
          <p:cNvGrpSpPr/>
          <p:nvPr/>
        </p:nvGrpSpPr>
        <p:grpSpPr>
          <a:xfrm>
            <a:off x="7284485" y="2873648"/>
            <a:ext cx="258171" cy="274628"/>
            <a:chOff x="5364750" y="3235150"/>
            <a:chExt cx="277275" cy="294950"/>
          </a:xfrm>
        </p:grpSpPr>
        <p:sp>
          <p:nvSpPr>
            <p:cNvPr id="4158" name="Google Shape;4158;p7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77"/>
          <p:cNvGrpSpPr/>
          <p:nvPr/>
        </p:nvGrpSpPr>
        <p:grpSpPr>
          <a:xfrm>
            <a:off x="7278777" y="3309216"/>
            <a:ext cx="276513" cy="277235"/>
            <a:chOff x="5355300" y="3598250"/>
            <a:chExt cx="296975" cy="297750"/>
          </a:xfrm>
        </p:grpSpPr>
        <p:sp>
          <p:nvSpPr>
            <p:cNvPr id="4167" name="Google Shape;4167;p7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77"/>
          <p:cNvGrpSpPr/>
          <p:nvPr/>
        </p:nvGrpSpPr>
        <p:grpSpPr>
          <a:xfrm>
            <a:off x="7276602" y="3808365"/>
            <a:ext cx="269903" cy="178236"/>
            <a:chOff x="5358450" y="4015675"/>
            <a:chExt cx="289875" cy="191425"/>
          </a:xfrm>
        </p:grpSpPr>
        <p:sp>
          <p:nvSpPr>
            <p:cNvPr id="4176" name="Google Shape;4176;p7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7"/>
          <p:cNvGrpSpPr/>
          <p:nvPr/>
        </p:nvGrpSpPr>
        <p:grpSpPr>
          <a:xfrm>
            <a:off x="5089373" y="4186194"/>
            <a:ext cx="276513" cy="256378"/>
            <a:chOff x="6543825" y="3202075"/>
            <a:chExt cx="296975" cy="275350"/>
          </a:xfrm>
        </p:grpSpPr>
        <p:sp>
          <p:nvSpPr>
            <p:cNvPr id="4181" name="Google Shape;4181;p7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77"/>
          <p:cNvGrpSpPr/>
          <p:nvPr/>
        </p:nvGrpSpPr>
        <p:grpSpPr>
          <a:xfrm>
            <a:off x="6836384" y="1561179"/>
            <a:ext cx="275769" cy="275769"/>
            <a:chOff x="2037825" y="3254050"/>
            <a:chExt cx="296175" cy="296175"/>
          </a:xfrm>
        </p:grpSpPr>
        <p:sp>
          <p:nvSpPr>
            <p:cNvPr id="4189" name="Google Shape;4189;p7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7"/>
          <p:cNvGrpSpPr/>
          <p:nvPr/>
        </p:nvGrpSpPr>
        <p:grpSpPr>
          <a:xfrm>
            <a:off x="6834905" y="2000810"/>
            <a:ext cx="278702" cy="274861"/>
            <a:chOff x="2034675" y="3617925"/>
            <a:chExt cx="299325" cy="295200"/>
          </a:xfrm>
        </p:grpSpPr>
        <p:sp>
          <p:nvSpPr>
            <p:cNvPr id="4196" name="Google Shape;4196;p7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7"/>
          <p:cNvGrpSpPr/>
          <p:nvPr/>
        </p:nvGrpSpPr>
        <p:grpSpPr>
          <a:xfrm>
            <a:off x="6837884" y="2434322"/>
            <a:ext cx="275769" cy="275024"/>
            <a:chOff x="2037825" y="3981825"/>
            <a:chExt cx="296175" cy="295375"/>
          </a:xfrm>
        </p:grpSpPr>
        <p:sp>
          <p:nvSpPr>
            <p:cNvPr id="4202" name="Google Shape;4202;p7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77"/>
          <p:cNvGrpSpPr/>
          <p:nvPr/>
        </p:nvGrpSpPr>
        <p:grpSpPr>
          <a:xfrm>
            <a:off x="5529017" y="2906785"/>
            <a:ext cx="275769" cy="225163"/>
            <a:chOff x="3860400" y="3254050"/>
            <a:chExt cx="296175" cy="241825"/>
          </a:xfrm>
        </p:grpSpPr>
        <p:sp>
          <p:nvSpPr>
            <p:cNvPr id="4206" name="Google Shape;4206;p7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7"/>
          <p:cNvGrpSpPr/>
          <p:nvPr/>
        </p:nvGrpSpPr>
        <p:grpSpPr>
          <a:xfrm>
            <a:off x="5528644" y="3310589"/>
            <a:ext cx="276513" cy="275769"/>
            <a:chOff x="3859600" y="3591950"/>
            <a:chExt cx="296975" cy="296175"/>
          </a:xfrm>
        </p:grpSpPr>
        <p:sp>
          <p:nvSpPr>
            <p:cNvPr id="4214" name="Google Shape;4214;p7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77"/>
          <p:cNvGrpSpPr/>
          <p:nvPr/>
        </p:nvGrpSpPr>
        <p:grpSpPr>
          <a:xfrm>
            <a:off x="5529014" y="3741593"/>
            <a:ext cx="275769" cy="275769"/>
            <a:chOff x="3860400" y="3955025"/>
            <a:chExt cx="296175" cy="296175"/>
          </a:xfrm>
        </p:grpSpPr>
        <p:sp>
          <p:nvSpPr>
            <p:cNvPr id="4218" name="Google Shape;4218;p7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77"/>
          <p:cNvGrpSpPr/>
          <p:nvPr/>
        </p:nvGrpSpPr>
        <p:grpSpPr>
          <a:xfrm>
            <a:off x="7707426" y="2872104"/>
            <a:ext cx="280168" cy="275024"/>
            <a:chOff x="5716825" y="3235950"/>
            <a:chExt cx="300900" cy="295375"/>
          </a:xfrm>
        </p:grpSpPr>
        <p:sp>
          <p:nvSpPr>
            <p:cNvPr id="4224" name="Google Shape;4224;p7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7"/>
          <p:cNvGrpSpPr/>
          <p:nvPr/>
        </p:nvGrpSpPr>
        <p:grpSpPr>
          <a:xfrm>
            <a:off x="7718117" y="3316337"/>
            <a:ext cx="259637" cy="258171"/>
            <a:chOff x="5727850" y="3609275"/>
            <a:chExt cx="278850" cy="277275"/>
          </a:xfrm>
        </p:grpSpPr>
        <p:sp>
          <p:nvSpPr>
            <p:cNvPr id="4229" name="Google Shape;4229;p7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7"/>
          <p:cNvGrpSpPr/>
          <p:nvPr/>
        </p:nvGrpSpPr>
        <p:grpSpPr>
          <a:xfrm>
            <a:off x="7728548" y="3743697"/>
            <a:ext cx="242016" cy="275024"/>
            <a:chOff x="5736525" y="3963700"/>
            <a:chExt cx="259925" cy="295375"/>
          </a:xfrm>
        </p:grpSpPr>
        <p:sp>
          <p:nvSpPr>
            <p:cNvPr id="4235" name="Google Shape;4235;p7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7"/>
          <p:cNvGrpSpPr/>
          <p:nvPr/>
        </p:nvGrpSpPr>
        <p:grpSpPr>
          <a:xfrm>
            <a:off x="5526281" y="4183234"/>
            <a:ext cx="276513" cy="275769"/>
            <a:chOff x="6553275" y="3604550"/>
            <a:chExt cx="296975" cy="296175"/>
          </a:xfrm>
        </p:grpSpPr>
        <p:sp>
          <p:nvSpPr>
            <p:cNvPr id="4243" name="Google Shape;4243;p7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9" name="Google Shape;4249;p7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Diagram</a:t>
            </a:r>
            <a:endParaRPr/>
          </a:p>
        </p:txBody>
      </p:sp>
      <p:sp>
        <p:nvSpPr>
          <p:cNvPr id="415" name="Google Shape;415;p33"/>
          <p:cNvSpPr txBox="1"/>
          <p:nvPr/>
        </p:nvSpPr>
        <p:spPr>
          <a:xfrm>
            <a:off x="544925" y="1781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6" name="Google Shape;416;p33"/>
          <p:cNvSpPr txBox="1"/>
          <p:nvPr/>
        </p:nvSpPr>
        <p:spPr>
          <a:xfrm>
            <a:off x="544925" y="1386800"/>
            <a:ext cx="3000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rispace"/>
                <a:ea typeface="Trispace"/>
                <a:cs typeface="Trispace"/>
                <a:sym typeface="Trispace"/>
              </a:rPr>
              <a:t>ETL flow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Extract from yfinance API </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Transform &amp; clean data </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Load into PostgreSQL</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rPr lang="en" sz="1500">
                <a:solidFill>
                  <a:schemeClr val="dk1"/>
                </a:solidFill>
                <a:latin typeface="Trispace"/>
                <a:ea typeface="Trispace"/>
                <a:cs typeface="Trispace"/>
                <a:sym typeface="Trispace"/>
              </a:rPr>
              <a:t>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Run Monte Carlo simulation</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Store results.</a:t>
            </a:r>
            <a:endParaRPr sz="1500">
              <a:solidFill>
                <a:schemeClr val="dk1"/>
              </a:solidFill>
              <a:latin typeface="Trispace"/>
              <a:ea typeface="Trispace"/>
              <a:cs typeface="Trispace"/>
              <a:sym typeface="Trispace"/>
            </a:endParaRPr>
          </a:p>
          <a:p>
            <a:pPr indent="0" lvl="0" marL="0" rtl="0" algn="l">
              <a:spcBef>
                <a:spcPts val="0"/>
              </a:spcBef>
              <a:spcAft>
                <a:spcPts val="0"/>
              </a:spcAft>
              <a:buNone/>
            </a:pPr>
            <a:r>
              <a:t/>
            </a:r>
            <a:endParaRPr sz="1500">
              <a:solidFill>
                <a:schemeClr val="dk1"/>
              </a:solidFill>
              <a:latin typeface="Trispace"/>
              <a:ea typeface="Trispace"/>
              <a:cs typeface="Trispace"/>
              <a:sym typeface="Trispace"/>
            </a:endParaRPr>
          </a:p>
        </p:txBody>
      </p:sp>
      <p:pic>
        <p:nvPicPr>
          <p:cNvPr id="417" name="Google Shape;417;p33" title="Screenshot 2025-12-16 at 8.34.05 PM.png"/>
          <p:cNvPicPr preferRelativeResize="0"/>
          <p:nvPr/>
        </p:nvPicPr>
        <p:blipFill>
          <a:blip r:embed="rId3">
            <a:alphaModFix/>
          </a:blip>
          <a:stretch>
            <a:fillRect/>
          </a:stretch>
        </p:blipFill>
        <p:spPr>
          <a:xfrm>
            <a:off x="3697325" y="1264500"/>
            <a:ext cx="5047983" cy="3726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253" name="Shape 4253"/>
        <p:cNvGrpSpPr/>
        <p:nvPr/>
      </p:nvGrpSpPr>
      <p:grpSpPr>
        <a:xfrm>
          <a:off x="0" y="0"/>
          <a:ext cx="0" cy="0"/>
          <a:chOff x="0" y="0"/>
          <a:chExt cx="0" cy="0"/>
        </a:xfrm>
      </p:grpSpPr>
      <p:sp>
        <p:nvSpPr>
          <p:cNvPr id="4254" name="Google Shape;4254;p78"/>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Help &amp; support icons</a:t>
            </a:r>
            <a:endParaRPr/>
          </a:p>
        </p:txBody>
      </p:sp>
      <p:grpSp>
        <p:nvGrpSpPr>
          <p:cNvPr id="4255" name="Google Shape;4255;p78"/>
          <p:cNvGrpSpPr/>
          <p:nvPr/>
        </p:nvGrpSpPr>
        <p:grpSpPr>
          <a:xfrm>
            <a:off x="737369" y="1558631"/>
            <a:ext cx="232435" cy="279209"/>
            <a:chOff x="-35814600" y="3202075"/>
            <a:chExt cx="242625" cy="291450"/>
          </a:xfrm>
        </p:grpSpPr>
        <p:sp>
          <p:nvSpPr>
            <p:cNvPr id="4256" name="Google Shape;4256;p7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8"/>
          <p:cNvGrpSpPr/>
          <p:nvPr/>
        </p:nvGrpSpPr>
        <p:grpSpPr>
          <a:xfrm>
            <a:off x="718700" y="1997074"/>
            <a:ext cx="279209" cy="279401"/>
            <a:chOff x="-35839800" y="3561025"/>
            <a:chExt cx="291450" cy="291650"/>
          </a:xfrm>
        </p:grpSpPr>
        <p:sp>
          <p:nvSpPr>
            <p:cNvPr id="4264" name="Google Shape;4264;p7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1" name="Google Shape;4271;p78"/>
          <p:cNvSpPr/>
          <p:nvPr/>
        </p:nvSpPr>
        <p:spPr>
          <a:xfrm>
            <a:off x="717937" y="2432146"/>
            <a:ext cx="280718" cy="279209"/>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2" name="Google Shape;4272;p78"/>
          <p:cNvGrpSpPr/>
          <p:nvPr/>
        </p:nvGrpSpPr>
        <p:grpSpPr>
          <a:xfrm>
            <a:off x="2903778" y="1560355"/>
            <a:ext cx="279209" cy="279209"/>
            <a:chOff x="-34003850" y="3227275"/>
            <a:chExt cx="291450" cy="291450"/>
          </a:xfrm>
        </p:grpSpPr>
        <p:sp>
          <p:nvSpPr>
            <p:cNvPr id="4273" name="Google Shape;4273;p7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8"/>
          <p:cNvGrpSpPr/>
          <p:nvPr/>
        </p:nvGrpSpPr>
        <p:grpSpPr>
          <a:xfrm>
            <a:off x="2904121" y="1995160"/>
            <a:ext cx="279952" cy="279760"/>
            <a:chOff x="-34004625" y="3585850"/>
            <a:chExt cx="292225" cy="292025"/>
          </a:xfrm>
        </p:grpSpPr>
        <p:sp>
          <p:nvSpPr>
            <p:cNvPr id="4279" name="Google Shape;4279;p7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8"/>
          <p:cNvGrpSpPr/>
          <p:nvPr/>
        </p:nvGrpSpPr>
        <p:grpSpPr>
          <a:xfrm>
            <a:off x="2903349" y="2430509"/>
            <a:ext cx="280718" cy="279975"/>
            <a:chOff x="-34005425" y="3945575"/>
            <a:chExt cx="293025" cy="292250"/>
          </a:xfrm>
        </p:grpSpPr>
        <p:sp>
          <p:nvSpPr>
            <p:cNvPr id="4285" name="Google Shape;4285;p7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8"/>
          <p:cNvGrpSpPr/>
          <p:nvPr/>
        </p:nvGrpSpPr>
        <p:grpSpPr>
          <a:xfrm>
            <a:off x="1590077" y="2872071"/>
            <a:ext cx="282969" cy="280718"/>
            <a:chOff x="-32174975" y="3192625"/>
            <a:chExt cx="295375" cy="293025"/>
          </a:xfrm>
        </p:grpSpPr>
        <p:sp>
          <p:nvSpPr>
            <p:cNvPr id="4289" name="Google Shape;4289;p7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3" name="Google Shape;4293;p78"/>
          <p:cNvSpPr/>
          <p:nvPr/>
        </p:nvSpPr>
        <p:spPr>
          <a:xfrm>
            <a:off x="1592318" y="3308273"/>
            <a:ext cx="286753" cy="28016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1595116" y="3741701"/>
            <a:ext cx="279209" cy="27995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5" name="Google Shape;4295;p78"/>
          <p:cNvGrpSpPr/>
          <p:nvPr/>
        </p:nvGrpSpPr>
        <p:grpSpPr>
          <a:xfrm>
            <a:off x="3777392" y="2871902"/>
            <a:ext cx="279952" cy="279209"/>
            <a:chOff x="-30345325" y="3184750"/>
            <a:chExt cx="292225" cy="291450"/>
          </a:xfrm>
        </p:grpSpPr>
        <p:sp>
          <p:nvSpPr>
            <p:cNvPr id="4296" name="Google Shape;4296;p7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8"/>
          <p:cNvGrpSpPr/>
          <p:nvPr/>
        </p:nvGrpSpPr>
        <p:grpSpPr>
          <a:xfrm>
            <a:off x="1155389" y="1560365"/>
            <a:ext cx="279209" cy="279209"/>
            <a:chOff x="-35481425" y="3202075"/>
            <a:chExt cx="291450" cy="291450"/>
          </a:xfrm>
        </p:grpSpPr>
        <p:sp>
          <p:nvSpPr>
            <p:cNvPr id="4302" name="Google Shape;4302;p7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78"/>
          <p:cNvGrpSpPr/>
          <p:nvPr/>
        </p:nvGrpSpPr>
        <p:grpSpPr>
          <a:xfrm>
            <a:off x="1155022" y="1995816"/>
            <a:ext cx="279952" cy="278443"/>
            <a:chOff x="-35482200" y="3561225"/>
            <a:chExt cx="292225" cy="290650"/>
          </a:xfrm>
        </p:grpSpPr>
        <p:sp>
          <p:nvSpPr>
            <p:cNvPr id="4310" name="Google Shape;4310;p7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78"/>
          <p:cNvGrpSpPr/>
          <p:nvPr/>
        </p:nvGrpSpPr>
        <p:grpSpPr>
          <a:xfrm>
            <a:off x="1155393" y="2433986"/>
            <a:ext cx="279209" cy="279185"/>
            <a:chOff x="-35481425" y="3919600"/>
            <a:chExt cx="291450" cy="291425"/>
          </a:xfrm>
        </p:grpSpPr>
        <p:sp>
          <p:nvSpPr>
            <p:cNvPr id="4314" name="Google Shape;4314;p7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8"/>
          <p:cNvGrpSpPr/>
          <p:nvPr/>
        </p:nvGrpSpPr>
        <p:grpSpPr>
          <a:xfrm>
            <a:off x="3338063" y="1559014"/>
            <a:ext cx="282227" cy="278443"/>
            <a:chOff x="-33645475" y="3228075"/>
            <a:chExt cx="294600" cy="290650"/>
          </a:xfrm>
        </p:grpSpPr>
        <p:sp>
          <p:nvSpPr>
            <p:cNvPr id="4323" name="Google Shape;4323;p7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8"/>
          <p:cNvGrpSpPr/>
          <p:nvPr/>
        </p:nvGrpSpPr>
        <p:grpSpPr>
          <a:xfrm>
            <a:off x="3338842" y="1996796"/>
            <a:ext cx="280694" cy="279952"/>
            <a:chOff x="-33646250" y="3586425"/>
            <a:chExt cx="293000" cy="292225"/>
          </a:xfrm>
        </p:grpSpPr>
        <p:sp>
          <p:nvSpPr>
            <p:cNvPr id="4331" name="Google Shape;4331;p7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78"/>
          <p:cNvGrpSpPr/>
          <p:nvPr/>
        </p:nvGrpSpPr>
        <p:grpSpPr>
          <a:xfrm>
            <a:off x="3341728" y="2431869"/>
            <a:ext cx="279952" cy="280718"/>
            <a:chOff x="-33645475" y="3944800"/>
            <a:chExt cx="292225" cy="293025"/>
          </a:xfrm>
        </p:grpSpPr>
        <p:sp>
          <p:nvSpPr>
            <p:cNvPr id="4334" name="Google Shape;4334;p7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78"/>
          <p:cNvGrpSpPr/>
          <p:nvPr/>
        </p:nvGrpSpPr>
        <p:grpSpPr>
          <a:xfrm>
            <a:off x="2030502" y="2870411"/>
            <a:ext cx="278443" cy="280574"/>
            <a:chOff x="-31809525" y="3192625"/>
            <a:chExt cx="290650" cy="292875"/>
          </a:xfrm>
        </p:grpSpPr>
        <p:sp>
          <p:nvSpPr>
            <p:cNvPr id="4345" name="Google Shape;4345;p7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8"/>
          <p:cNvGrpSpPr/>
          <p:nvPr/>
        </p:nvGrpSpPr>
        <p:grpSpPr>
          <a:xfrm>
            <a:off x="2029208" y="3307366"/>
            <a:ext cx="279209" cy="280718"/>
            <a:chOff x="-31811100" y="3550975"/>
            <a:chExt cx="291450" cy="293025"/>
          </a:xfrm>
        </p:grpSpPr>
        <p:sp>
          <p:nvSpPr>
            <p:cNvPr id="4350" name="Google Shape;4350;p7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8"/>
          <p:cNvGrpSpPr/>
          <p:nvPr/>
        </p:nvGrpSpPr>
        <p:grpSpPr>
          <a:xfrm>
            <a:off x="2026027" y="3740811"/>
            <a:ext cx="289005" cy="281724"/>
            <a:chOff x="-31817400" y="3910025"/>
            <a:chExt cx="301675" cy="294075"/>
          </a:xfrm>
        </p:grpSpPr>
        <p:sp>
          <p:nvSpPr>
            <p:cNvPr id="4358" name="Google Shape;4358;p7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78"/>
          <p:cNvGrpSpPr/>
          <p:nvPr/>
        </p:nvGrpSpPr>
        <p:grpSpPr>
          <a:xfrm>
            <a:off x="3777392" y="3305032"/>
            <a:ext cx="279976" cy="279952"/>
            <a:chOff x="-30354000" y="3569100"/>
            <a:chExt cx="292250" cy="292225"/>
          </a:xfrm>
        </p:grpSpPr>
        <p:sp>
          <p:nvSpPr>
            <p:cNvPr id="4362" name="Google Shape;4362;p7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78"/>
          <p:cNvGrpSpPr/>
          <p:nvPr/>
        </p:nvGrpSpPr>
        <p:grpSpPr>
          <a:xfrm>
            <a:off x="1597211" y="1560370"/>
            <a:ext cx="270132" cy="279209"/>
            <a:chOff x="-35118325" y="3202075"/>
            <a:chExt cx="281975" cy="291450"/>
          </a:xfrm>
        </p:grpSpPr>
        <p:sp>
          <p:nvSpPr>
            <p:cNvPr id="4369" name="Google Shape;4369;p7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78"/>
          <p:cNvGrpSpPr/>
          <p:nvPr/>
        </p:nvGrpSpPr>
        <p:grpSpPr>
          <a:xfrm>
            <a:off x="1590351" y="1995600"/>
            <a:ext cx="279952" cy="278874"/>
            <a:chOff x="-35123050" y="3561225"/>
            <a:chExt cx="292225" cy="291100"/>
          </a:xfrm>
        </p:grpSpPr>
        <p:sp>
          <p:nvSpPr>
            <p:cNvPr id="4374" name="Google Shape;4374;p7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78"/>
          <p:cNvGrpSpPr/>
          <p:nvPr/>
        </p:nvGrpSpPr>
        <p:grpSpPr>
          <a:xfrm>
            <a:off x="1625508" y="2432238"/>
            <a:ext cx="213538" cy="279185"/>
            <a:chOff x="-35089175" y="3919600"/>
            <a:chExt cx="222900" cy="291425"/>
          </a:xfrm>
        </p:grpSpPr>
        <p:sp>
          <p:nvSpPr>
            <p:cNvPr id="4377" name="Google Shape;4377;p7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78"/>
          <p:cNvGrpSpPr/>
          <p:nvPr/>
        </p:nvGrpSpPr>
        <p:grpSpPr>
          <a:xfrm>
            <a:off x="3781096" y="1560171"/>
            <a:ext cx="265629" cy="279592"/>
            <a:chOff x="-33277650" y="3226875"/>
            <a:chExt cx="277275" cy="291850"/>
          </a:xfrm>
        </p:grpSpPr>
        <p:sp>
          <p:nvSpPr>
            <p:cNvPr id="4380" name="Google Shape;4380;p7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8"/>
          <p:cNvGrpSpPr/>
          <p:nvPr/>
        </p:nvGrpSpPr>
        <p:grpSpPr>
          <a:xfrm>
            <a:off x="3777778" y="1997172"/>
            <a:ext cx="279209" cy="279209"/>
            <a:chOff x="-33286325" y="3586425"/>
            <a:chExt cx="291450" cy="291450"/>
          </a:xfrm>
        </p:grpSpPr>
        <p:sp>
          <p:nvSpPr>
            <p:cNvPr id="4388" name="Google Shape;4388;p7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78"/>
          <p:cNvGrpSpPr/>
          <p:nvPr/>
        </p:nvGrpSpPr>
        <p:grpSpPr>
          <a:xfrm>
            <a:off x="3775863" y="2432056"/>
            <a:ext cx="279209" cy="280718"/>
            <a:chOff x="-33286325" y="3944800"/>
            <a:chExt cx="291450" cy="293025"/>
          </a:xfrm>
        </p:grpSpPr>
        <p:sp>
          <p:nvSpPr>
            <p:cNvPr id="4394" name="Google Shape;4394;p7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78"/>
          <p:cNvGrpSpPr/>
          <p:nvPr/>
        </p:nvGrpSpPr>
        <p:grpSpPr>
          <a:xfrm>
            <a:off x="2466314" y="2869750"/>
            <a:ext cx="279209" cy="281484"/>
            <a:chOff x="-31452725" y="3191825"/>
            <a:chExt cx="291450" cy="293825"/>
          </a:xfrm>
        </p:grpSpPr>
        <p:sp>
          <p:nvSpPr>
            <p:cNvPr id="4399" name="Google Shape;4399;p7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8"/>
          <p:cNvGrpSpPr/>
          <p:nvPr/>
        </p:nvGrpSpPr>
        <p:grpSpPr>
          <a:xfrm>
            <a:off x="2467612" y="3307804"/>
            <a:ext cx="279952" cy="279952"/>
            <a:chOff x="-31452725" y="3551775"/>
            <a:chExt cx="292225" cy="292225"/>
          </a:xfrm>
        </p:grpSpPr>
        <p:sp>
          <p:nvSpPr>
            <p:cNvPr id="4404" name="Google Shape;4404;p7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8"/>
          <p:cNvGrpSpPr/>
          <p:nvPr/>
        </p:nvGrpSpPr>
        <p:grpSpPr>
          <a:xfrm>
            <a:off x="2466715" y="3740934"/>
            <a:ext cx="282227" cy="281460"/>
            <a:chOff x="-31455100" y="3909350"/>
            <a:chExt cx="294600" cy="293800"/>
          </a:xfrm>
        </p:grpSpPr>
        <p:sp>
          <p:nvSpPr>
            <p:cNvPr id="4409" name="Google Shape;4409;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78"/>
          <p:cNvGrpSpPr/>
          <p:nvPr/>
        </p:nvGrpSpPr>
        <p:grpSpPr>
          <a:xfrm>
            <a:off x="3777787" y="3738908"/>
            <a:ext cx="279209" cy="279952"/>
            <a:chOff x="-30345325" y="3918800"/>
            <a:chExt cx="291450" cy="292225"/>
          </a:xfrm>
        </p:grpSpPr>
        <p:sp>
          <p:nvSpPr>
            <p:cNvPr id="4412" name="Google Shape;4412;p7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8"/>
          <p:cNvGrpSpPr/>
          <p:nvPr/>
        </p:nvGrpSpPr>
        <p:grpSpPr>
          <a:xfrm>
            <a:off x="2028528" y="1997170"/>
            <a:ext cx="279209" cy="279209"/>
            <a:chOff x="-34763900" y="3561225"/>
            <a:chExt cx="291450" cy="291450"/>
          </a:xfrm>
        </p:grpSpPr>
        <p:sp>
          <p:nvSpPr>
            <p:cNvPr id="4418" name="Google Shape;4418;p7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1" name="Google Shape;4421;p78"/>
          <p:cNvSpPr/>
          <p:nvPr/>
        </p:nvSpPr>
        <p:spPr>
          <a:xfrm>
            <a:off x="2029956" y="2433778"/>
            <a:ext cx="279209" cy="27918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2" name="Google Shape;4422;p78"/>
          <p:cNvGrpSpPr/>
          <p:nvPr/>
        </p:nvGrpSpPr>
        <p:grpSpPr>
          <a:xfrm>
            <a:off x="718581" y="2868745"/>
            <a:ext cx="279952" cy="279952"/>
            <a:chOff x="-32927950" y="3227275"/>
            <a:chExt cx="292225" cy="292225"/>
          </a:xfrm>
        </p:grpSpPr>
        <p:sp>
          <p:nvSpPr>
            <p:cNvPr id="4423" name="Google Shape;4423;p7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78"/>
          <p:cNvGrpSpPr/>
          <p:nvPr/>
        </p:nvGrpSpPr>
        <p:grpSpPr>
          <a:xfrm>
            <a:off x="716945" y="3307564"/>
            <a:ext cx="280718" cy="279209"/>
            <a:chOff x="-32927950" y="3586425"/>
            <a:chExt cx="293025" cy="291450"/>
          </a:xfrm>
        </p:grpSpPr>
        <p:sp>
          <p:nvSpPr>
            <p:cNvPr id="4429" name="Google Shape;4429;p7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78"/>
          <p:cNvGrpSpPr/>
          <p:nvPr/>
        </p:nvGrpSpPr>
        <p:grpSpPr>
          <a:xfrm>
            <a:off x="721167" y="3742184"/>
            <a:ext cx="279952" cy="280718"/>
            <a:chOff x="-32927950" y="3944800"/>
            <a:chExt cx="292225" cy="293025"/>
          </a:xfrm>
        </p:grpSpPr>
        <p:sp>
          <p:nvSpPr>
            <p:cNvPr id="4435" name="Google Shape;4435;p7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8"/>
          <p:cNvGrpSpPr/>
          <p:nvPr/>
        </p:nvGrpSpPr>
        <p:grpSpPr>
          <a:xfrm>
            <a:off x="2904459" y="2870571"/>
            <a:ext cx="279952" cy="279401"/>
            <a:chOff x="-31094350" y="3194000"/>
            <a:chExt cx="292225" cy="291650"/>
          </a:xfrm>
        </p:grpSpPr>
        <p:sp>
          <p:nvSpPr>
            <p:cNvPr id="4445" name="Google Shape;4445;p7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8"/>
          <p:cNvGrpSpPr/>
          <p:nvPr/>
        </p:nvGrpSpPr>
        <p:grpSpPr>
          <a:xfrm>
            <a:off x="2903305" y="3308353"/>
            <a:ext cx="279209" cy="279640"/>
            <a:chOff x="-31093575" y="3552550"/>
            <a:chExt cx="291450" cy="291900"/>
          </a:xfrm>
        </p:grpSpPr>
        <p:sp>
          <p:nvSpPr>
            <p:cNvPr id="4454" name="Google Shape;4454;p7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78"/>
          <p:cNvGrpSpPr/>
          <p:nvPr/>
        </p:nvGrpSpPr>
        <p:grpSpPr>
          <a:xfrm>
            <a:off x="2037889" y="1560370"/>
            <a:ext cx="262588" cy="279209"/>
            <a:chOff x="-34755225" y="3202075"/>
            <a:chExt cx="274100" cy="291450"/>
          </a:xfrm>
        </p:grpSpPr>
        <p:sp>
          <p:nvSpPr>
            <p:cNvPr id="4459" name="Google Shape;4459;p7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8"/>
          <p:cNvGrpSpPr/>
          <p:nvPr/>
        </p:nvGrpSpPr>
        <p:grpSpPr>
          <a:xfrm>
            <a:off x="2902867" y="3739440"/>
            <a:ext cx="279209" cy="279185"/>
            <a:chOff x="-31093575" y="3911725"/>
            <a:chExt cx="291450" cy="291425"/>
          </a:xfrm>
        </p:grpSpPr>
        <p:sp>
          <p:nvSpPr>
            <p:cNvPr id="4467" name="Google Shape;4467;p7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8"/>
          <p:cNvGrpSpPr/>
          <p:nvPr/>
        </p:nvGrpSpPr>
        <p:grpSpPr>
          <a:xfrm>
            <a:off x="716317" y="4179531"/>
            <a:ext cx="281460" cy="279952"/>
            <a:chOff x="-29946000" y="3183175"/>
            <a:chExt cx="293800" cy="292225"/>
          </a:xfrm>
        </p:grpSpPr>
        <p:sp>
          <p:nvSpPr>
            <p:cNvPr id="4470" name="Google Shape;4470;p7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78"/>
          <p:cNvGrpSpPr/>
          <p:nvPr/>
        </p:nvGrpSpPr>
        <p:grpSpPr>
          <a:xfrm>
            <a:off x="2465739" y="1560161"/>
            <a:ext cx="282969" cy="279616"/>
            <a:chOff x="-34408675" y="3202075"/>
            <a:chExt cx="295375" cy="291875"/>
          </a:xfrm>
        </p:grpSpPr>
        <p:sp>
          <p:nvSpPr>
            <p:cNvPr id="4477" name="Google Shape;4477;p7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8"/>
          <p:cNvGrpSpPr/>
          <p:nvPr/>
        </p:nvGrpSpPr>
        <p:grpSpPr>
          <a:xfrm>
            <a:off x="2465945" y="1996141"/>
            <a:ext cx="279952" cy="281269"/>
            <a:chOff x="-34405525" y="3558075"/>
            <a:chExt cx="292225" cy="293600"/>
          </a:xfrm>
        </p:grpSpPr>
        <p:sp>
          <p:nvSpPr>
            <p:cNvPr id="4482" name="Google Shape;4482;p7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78"/>
          <p:cNvGrpSpPr/>
          <p:nvPr/>
        </p:nvGrpSpPr>
        <p:grpSpPr>
          <a:xfrm>
            <a:off x="2465901" y="2433986"/>
            <a:ext cx="280718" cy="279185"/>
            <a:chOff x="-34406325" y="3919600"/>
            <a:chExt cx="293025" cy="291425"/>
          </a:xfrm>
        </p:grpSpPr>
        <p:sp>
          <p:nvSpPr>
            <p:cNvPr id="4486" name="Google Shape;4486;p7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8"/>
          <p:cNvGrpSpPr/>
          <p:nvPr/>
        </p:nvGrpSpPr>
        <p:grpSpPr>
          <a:xfrm>
            <a:off x="1153832" y="2872911"/>
            <a:ext cx="279209" cy="270156"/>
            <a:chOff x="-32568800" y="3232000"/>
            <a:chExt cx="291450" cy="282000"/>
          </a:xfrm>
        </p:grpSpPr>
        <p:sp>
          <p:nvSpPr>
            <p:cNvPr id="4494" name="Google Shape;4494;p7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78"/>
          <p:cNvGrpSpPr/>
          <p:nvPr/>
        </p:nvGrpSpPr>
        <p:grpSpPr>
          <a:xfrm>
            <a:off x="1155036" y="3307572"/>
            <a:ext cx="279952" cy="279209"/>
            <a:chOff x="-32569575" y="3586425"/>
            <a:chExt cx="292225" cy="291450"/>
          </a:xfrm>
        </p:grpSpPr>
        <p:sp>
          <p:nvSpPr>
            <p:cNvPr id="4497" name="Google Shape;4497;p7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78"/>
          <p:cNvGrpSpPr/>
          <p:nvPr/>
        </p:nvGrpSpPr>
        <p:grpSpPr>
          <a:xfrm>
            <a:off x="1146288" y="3741726"/>
            <a:ext cx="294298" cy="279760"/>
            <a:chOff x="-32576675" y="3944600"/>
            <a:chExt cx="307200" cy="292025"/>
          </a:xfrm>
        </p:grpSpPr>
        <p:sp>
          <p:nvSpPr>
            <p:cNvPr id="4500" name="Google Shape;4500;p7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78"/>
          <p:cNvGrpSpPr/>
          <p:nvPr/>
        </p:nvGrpSpPr>
        <p:grpSpPr>
          <a:xfrm>
            <a:off x="3339201" y="2867691"/>
            <a:ext cx="279952" cy="279952"/>
            <a:chOff x="-30735200" y="3192625"/>
            <a:chExt cx="292225" cy="292225"/>
          </a:xfrm>
        </p:grpSpPr>
        <p:sp>
          <p:nvSpPr>
            <p:cNvPr id="4503" name="Google Shape;4503;p7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78"/>
          <p:cNvGrpSpPr/>
          <p:nvPr/>
        </p:nvGrpSpPr>
        <p:grpSpPr>
          <a:xfrm>
            <a:off x="3339939" y="3302777"/>
            <a:ext cx="279952" cy="278706"/>
            <a:chOff x="-30735200" y="3552550"/>
            <a:chExt cx="292225" cy="290925"/>
          </a:xfrm>
        </p:grpSpPr>
        <p:sp>
          <p:nvSpPr>
            <p:cNvPr id="4511" name="Google Shape;4511;p7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78"/>
          <p:cNvGrpSpPr/>
          <p:nvPr/>
        </p:nvGrpSpPr>
        <p:grpSpPr>
          <a:xfrm>
            <a:off x="3339939" y="3738605"/>
            <a:ext cx="279952" cy="279209"/>
            <a:chOff x="-30735200" y="3910925"/>
            <a:chExt cx="292225" cy="291450"/>
          </a:xfrm>
        </p:grpSpPr>
        <p:sp>
          <p:nvSpPr>
            <p:cNvPr id="4514" name="Google Shape;4514;p7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78"/>
          <p:cNvSpPr/>
          <p:nvPr/>
        </p:nvSpPr>
        <p:spPr>
          <a:xfrm>
            <a:off x="1156924" y="4181612"/>
            <a:ext cx="279952" cy="279209"/>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78"/>
          <p:cNvGrpSpPr/>
          <p:nvPr/>
        </p:nvGrpSpPr>
        <p:grpSpPr>
          <a:xfrm>
            <a:off x="5085871" y="1557356"/>
            <a:ext cx="283176" cy="283376"/>
            <a:chOff x="-57956275" y="3197925"/>
            <a:chExt cx="319000" cy="319225"/>
          </a:xfrm>
        </p:grpSpPr>
        <p:sp>
          <p:nvSpPr>
            <p:cNvPr id="4518" name="Google Shape;4518;p7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78"/>
          <p:cNvGrpSpPr/>
          <p:nvPr/>
        </p:nvGrpSpPr>
        <p:grpSpPr>
          <a:xfrm>
            <a:off x="5103348" y="1988306"/>
            <a:ext cx="248223" cy="283176"/>
            <a:chOff x="-57940525" y="3590375"/>
            <a:chExt cx="279625" cy="319000"/>
          </a:xfrm>
        </p:grpSpPr>
        <p:sp>
          <p:nvSpPr>
            <p:cNvPr id="4526" name="Google Shape;4526;p7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78"/>
          <p:cNvGrpSpPr/>
          <p:nvPr/>
        </p:nvGrpSpPr>
        <p:grpSpPr>
          <a:xfrm>
            <a:off x="5086215" y="2426693"/>
            <a:ext cx="282488" cy="283198"/>
            <a:chOff x="-57959425" y="3982600"/>
            <a:chExt cx="318225" cy="319025"/>
          </a:xfrm>
        </p:grpSpPr>
        <p:sp>
          <p:nvSpPr>
            <p:cNvPr id="4532" name="Google Shape;4532;p7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8"/>
          <p:cNvGrpSpPr/>
          <p:nvPr/>
        </p:nvGrpSpPr>
        <p:grpSpPr>
          <a:xfrm>
            <a:off x="7273650" y="1558144"/>
            <a:ext cx="281800" cy="281800"/>
            <a:chOff x="-55987225" y="3198925"/>
            <a:chExt cx="317450" cy="317450"/>
          </a:xfrm>
        </p:grpSpPr>
        <p:sp>
          <p:nvSpPr>
            <p:cNvPr id="4537" name="Google Shape;4537;p7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78"/>
          <p:cNvGrpSpPr/>
          <p:nvPr/>
        </p:nvGrpSpPr>
        <p:grpSpPr>
          <a:xfrm>
            <a:off x="7273650" y="1988939"/>
            <a:ext cx="281800" cy="281911"/>
            <a:chOff x="-55987225" y="3591025"/>
            <a:chExt cx="317450" cy="317575"/>
          </a:xfrm>
        </p:grpSpPr>
        <p:sp>
          <p:nvSpPr>
            <p:cNvPr id="4542" name="Google Shape;4542;p7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8"/>
          <p:cNvGrpSpPr/>
          <p:nvPr/>
        </p:nvGrpSpPr>
        <p:grpSpPr>
          <a:xfrm>
            <a:off x="7272951" y="2426693"/>
            <a:ext cx="283198" cy="283198"/>
            <a:chOff x="-55988800" y="3982600"/>
            <a:chExt cx="319025" cy="319025"/>
          </a:xfrm>
        </p:grpSpPr>
        <p:sp>
          <p:nvSpPr>
            <p:cNvPr id="4548" name="Google Shape;4548;p7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8"/>
          <p:cNvGrpSpPr/>
          <p:nvPr/>
        </p:nvGrpSpPr>
        <p:grpSpPr>
          <a:xfrm>
            <a:off x="5960781" y="2863170"/>
            <a:ext cx="281090" cy="283176"/>
            <a:chOff x="-54026025" y="3192625"/>
            <a:chExt cx="316650" cy="319000"/>
          </a:xfrm>
        </p:grpSpPr>
        <p:sp>
          <p:nvSpPr>
            <p:cNvPr id="4554" name="Google Shape;4554;p7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8"/>
          <p:cNvGrpSpPr/>
          <p:nvPr/>
        </p:nvGrpSpPr>
        <p:grpSpPr>
          <a:xfrm>
            <a:off x="5976516" y="3301061"/>
            <a:ext cx="249621" cy="282488"/>
            <a:chOff x="-54007925" y="3584850"/>
            <a:chExt cx="281200" cy="318225"/>
          </a:xfrm>
        </p:grpSpPr>
        <p:sp>
          <p:nvSpPr>
            <p:cNvPr id="4563" name="Google Shape;4563;p7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78"/>
          <p:cNvGrpSpPr/>
          <p:nvPr/>
        </p:nvGrpSpPr>
        <p:grpSpPr>
          <a:xfrm>
            <a:off x="5976516" y="3734960"/>
            <a:ext cx="249621" cy="283132"/>
            <a:chOff x="-54007925" y="3975575"/>
            <a:chExt cx="281200" cy="318950"/>
          </a:xfrm>
        </p:grpSpPr>
        <p:sp>
          <p:nvSpPr>
            <p:cNvPr id="4570" name="Google Shape;4570;p7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78"/>
          <p:cNvGrpSpPr/>
          <p:nvPr/>
        </p:nvGrpSpPr>
        <p:grpSpPr>
          <a:xfrm>
            <a:off x="8178609" y="2868549"/>
            <a:ext cx="216754" cy="282799"/>
            <a:chOff x="-52005775" y="3208025"/>
            <a:chExt cx="244175" cy="318575"/>
          </a:xfrm>
        </p:grpSpPr>
        <p:sp>
          <p:nvSpPr>
            <p:cNvPr id="4575" name="Google Shape;4575;p7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8"/>
          <p:cNvGrpSpPr/>
          <p:nvPr/>
        </p:nvGrpSpPr>
        <p:grpSpPr>
          <a:xfrm>
            <a:off x="5524667" y="1557800"/>
            <a:ext cx="282488" cy="282488"/>
            <a:chOff x="-57568775" y="3198925"/>
            <a:chExt cx="318225" cy="318225"/>
          </a:xfrm>
        </p:grpSpPr>
        <p:sp>
          <p:nvSpPr>
            <p:cNvPr id="4587" name="Google Shape;4587;p7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8"/>
          <p:cNvGrpSpPr/>
          <p:nvPr/>
        </p:nvGrpSpPr>
        <p:grpSpPr>
          <a:xfrm>
            <a:off x="5541799" y="1988650"/>
            <a:ext cx="248223" cy="282488"/>
            <a:chOff x="-57549075" y="3590375"/>
            <a:chExt cx="279625" cy="318225"/>
          </a:xfrm>
        </p:grpSpPr>
        <p:sp>
          <p:nvSpPr>
            <p:cNvPr id="4594" name="Google Shape;4594;p7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8"/>
          <p:cNvGrpSpPr/>
          <p:nvPr/>
        </p:nvGrpSpPr>
        <p:grpSpPr>
          <a:xfrm>
            <a:off x="5523968" y="2426349"/>
            <a:ext cx="283886" cy="283886"/>
            <a:chOff x="-57570350" y="3982600"/>
            <a:chExt cx="319800" cy="319800"/>
          </a:xfrm>
        </p:grpSpPr>
        <p:sp>
          <p:nvSpPr>
            <p:cNvPr id="4599" name="Google Shape;4599;p7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78"/>
          <p:cNvGrpSpPr/>
          <p:nvPr/>
        </p:nvGrpSpPr>
        <p:grpSpPr>
          <a:xfrm>
            <a:off x="7723076" y="1557445"/>
            <a:ext cx="248223" cy="283198"/>
            <a:chOff x="-55576850" y="3198125"/>
            <a:chExt cx="279625" cy="319025"/>
          </a:xfrm>
        </p:grpSpPr>
        <p:sp>
          <p:nvSpPr>
            <p:cNvPr id="4604" name="Google Shape;4604;p7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8"/>
          <p:cNvGrpSpPr/>
          <p:nvPr/>
        </p:nvGrpSpPr>
        <p:grpSpPr>
          <a:xfrm>
            <a:off x="7705244" y="1988562"/>
            <a:ext cx="283886" cy="282666"/>
            <a:chOff x="-55596550" y="3590175"/>
            <a:chExt cx="319800" cy="318425"/>
          </a:xfrm>
        </p:grpSpPr>
        <p:sp>
          <p:nvSpPr>
            <p:cNvPr id="4609" name="Google Shape;4609;p7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8"/>
          <p:cNvGrpSpPr/>
          <p:nvPr/>
        </p:nvGrpSpPr>
        <p:grpSpPr>
          <a:xfrm>
            <a:off x="7705588" y="2426593"/>
            <a:ext cx="283198" cy="283398"/>
            <a:chOff x="-55595775" y="3982375"/>
            <a:chExt cx="319025" cy="319250"/>
          </a:xfrm>
        </p:grpSpPr>
        <p:sp>
          <p:nvSpPr>
            <p:cNvPr id="4614" name="Google Shape;4614;p7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8"/>
          <p:cNvGrpSpPr/>
          <p:nvPr/>
        </p:nvGrpSpPr>
        <p:grpSpPr>
          <a:xfrm>
            <a:off x="6395296" y="2863514"/>
            <a:ext cx="283198" cy="282488"/>
            <a:chOff x="-53635375" y="3192625"/>
            <a:chExt cx="319025" cy="318225"/>
          </a:xfrm>
        </p:grpSpPr>
        <p:sp>
          <p:nvSpPr>
            <p:cNvPr id="4621" name="Google Shape;4621;p7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8"/>
          <p:cNvGrpSpPr/>
          <p:nvPr/>
        </p:nvGrpSpPr>
        <p:grpSpPr>
          <a:xfrm>
            <a:off x="6412783" y="3300706"/>
            <a:ext cx="248223" cy="283198"/>
            <a:chOff x="-53615675" y="3584850"/>
            <a:chExt cx="279625" cy="319025"/>
          </a:xfrm>
        </p:grpSpPr>
        <p:sp>
          <p:nvSpPr>
            <p:cNvPr id="4625" name="Google Shape;4625;p7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8"/>
          <p:cNvGrpSpPr/>
          <p:nvPr/>
        </p:nvGrpSpPr>
        <p:grpSpPr>
          <a:xfrm>
            <a:off x="6395307" y="3735370"/>
            <a:ext cx="283176" cy="282311"/>
            <a:chOff x="-53634575" y="3976500"/>
            <a:chExt cx="319000" cy="318025"/>
          </a:xfrm>
        </p:grpSpPr>
        <p:sp>
          <p:nvSpPr>
            <p:cNvPr id="4629" name="Google Shape;4629;p7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8"/>
          <p:cNvGrpSpPr/>
          <p:nvPr/>
        </p:nvGrpSpPr>
        <p:grpSpPr>
          <a:xfrm>
            <a:off x="8162874" y="3306119"/>
            <a:ext cx="248223" cy="282755"/>
            <a:chOff x="-52023900" y="3590075"/>
            <a:chExt cx="279625" cy="318525"/>
          </a:xfrm>
        </p:grpSpPr>
        <p:sp>
          <p:nvSpPr>
            <p:cNvPr id="4638" name="Google Shape;4638;p7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78"/>
          <p:cNvGrpSpPr/>
          <p:nvPr/>
        </p:nvGrpSpPr>
        <p:grpSpPr>
          <a:xfrm>
            <a:off x="5959738" y="1557456"/>
            <a:ext cx="283176" cy="283176"/>
            <a:chOff x="-57173375" y="3198925"/>
            <a:chExt cx="319000" cy="319000"/>
          </a:xfrm>
        </p:grpSpPr>
        <p:sp>
          <p:nvSpPr>
            <p:cNvPr id="4646" name="Google Shape;4646;p7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78"/>
          <p:cNvGrpSpPr/>
          <p:nvPr/>
        </p:nvGrpSpPr>
        <p:grpSpPr>
          <a:xfrm>
            <a:off x="5960437" y="2005772"/>
            <a:ext cx="281778" cy="248245"/>
            <a:chOff x="-57176525" y="3610050"/>
            <a:chExt cx="317425" cy="279650"/>
          </a:xfrm>
        </p:grpSpPr>
        <p:sp>
          <p:nvSpPr>
            <p:cNvPr id="4651" name="Google Shape;4651;p7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8"/>
          <p:cNvGrpSpPr/>
          <p:nvPr/>
        </p:nvGrpSpPr>
        <p:grpSpPr>
          <a:xfrm>
            <a:off x="8145741" y="1558499"/>
            <a:ext cx="282488" cy="281090"/>
            <a:chOff x="-55202750" y="3198925"/>
            <a:chExt cx="318225" cy="316650"/>
          </a:xfrm>
        </p:grpSpPr>
        <p:sp>
          <p:nvSpPr>
            <p:cNvPr id="4657" name="Google Shape;4657;p7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8"/>
          <p:cNvGrpSpPr/>
          <p:nvPr/>
        </p:nvGrpSpPr>
        <p:grpSpPr>
          <a:xfrm>
            <a:off x="8154130" y="1995573"/>
            <a:ext cx="265711" cy="282488"/>
            <a:chOff x="-55194875" y="3590375"/>
            <a:chExt cx="299325" cy="318225"/>
          </a:xfrm>
        </p:grpSpPr>
        <p:sp>
          <p:nvSpPr>
            <p:cNvPr id="4660" name="Google Shape;4660;p7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8"/>
          <p:cNvGrpSpPr/>
          <p:nvPr/>
        </p:nvGrpSpPr>
        <p:grpSpPr>
          <a:xfrm>
            <a:off x="8146097" y="2432594"/>
            <a:ext cx="281778" cy="281778"/>
            <a:chOff x="-55203525" y="3983400"/>
            <a:chExt cx="317425" cy="317425"/>
          </a:xfrm>
        </p:grpSpPr>
        <p:sp>
          <p:nvSpPr>
            <p:cNvPr id="4666" name="Google Shape;4666;p7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78"/>
          <p:cNvGrpSpPr/>
          <p:nvPr/>
        </p:nvGrpSpPr>
        <p:grpSpPr>
          <a:xfrm>
            <a:off x="6842065" y="2863170"/>
            <a:ext cx="265001" cy="283176"/>
            <a:chOff x="-53232900" y="3192625"/>
            <a:chExt cx="298525" cy="319000"/>
          </a:xfrm>
        </p:grpSpPr>
        <p:sp>
          <p:nvSpPr>
            <p:cNvPr id="4670" name="Google Shape;4670;p7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8"/>
          <p:cNvGrpSpPr/>
          <p:nvPr/>
        </p:nvGrpSpPr>
        <p:grpSpPr>
          <a:xfrm>
            <a:off x="6833677" y="3301760"/>
            <a:ext cx="281778" cy="281090"/>
            <a:chOff x="-53242350" y="3584850"/>
            <a:chExt cx="317425" cy="316650"/>
          </a:xfrm>
        </p:grpSpPr>
        <p:sp>
          <p:nvSpPr>
            <p:cNvPr id="4679" name="Google Shape;4679;p7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78"/>
          <p:cNvGrpSpPr/>
          <p:nvPr/>
        </p:nvGrpSpPr>
        <p:grpSpPr>
          <a:xfrm>
            <a:off x="6850454" y="3734926"/>
            <a:ext cx="248223" cy="283198"/>
            <a:chOff x="-53224225" y="3976300"/>
            <a:chExt cx="279625" cy="319025"/>
          </a:xfrm>
        </p:grpSpPr>
        <p:sp>
          <p:nvSpPr>
            <p:cNvPr id="4685" name="Google Shape;4685;p7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8"/>
          <p:cNvGrpSpPr/>
          <p:nvPr/>
        </p:nvGrpSpPr>
        <p:grpSpPr>
          <a:xfrm>
            <a:off x="8145397" y="3740350"/>
            <a:ext cx="283176" cy="282732"/>
            <a:chOff x="-52043575" y="3983125"/>
            <a:chExt cx="319000" cy="318500"/>
          </a:xfrm>
        </p:grpSpPr>
        <p:sp>
          <p:nvSpPr>
            <p:cNvPr id="4693" name="Google Shape;4693;p7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78"/>
          <p:cNvGrpSpPr/>
          <p:nvPr/>
        </p:nvGrpSpPr>
        <p:grpSpPr>
          <a:xfrm>
            <a:off x="6412783" y="1557456"/>
            <a:ext cx="248223" cy="283176"/>
            <a:chOff x="-56766175" y="3198925"/>
            <a:chExt cx="279625" cy="319000"/>
          </a:xfrm>
        </p:grpSpPr>
        <p:sp>
          <p:nvSpPr>
            <p:cNvPr id="4703" name="Google Shape;4703;p7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8"/>
          <p:cNvGrpSpPr/>
          <p:nvPr/>
        </p:nvGrpSpPr>
        <p:grpSpPr>
          <a:xfrm>
            <a:off x="6412084" y="1988650"/>
            <a:ext cx="249621" cy="282488"/>
            <a:chOff x="-56766175" y="3590375"/>
            <a:chExt cx="281200" cy="318225"/>
          </a:xfrm>
        </p:grpSpPr>
        <p:sp>
          <p:nvSpPr>
            <p:cNvPr id="4711" name="Google Shape;4711;p7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8"/>
          <p:cNvGrpSpPr/>
          <p:nvPr/>
        </p:nvGrpSpPr>
        <p:grpSpPr>
          <a:xfrm>
            <a:off x="6429561" y="2427048"/>
            <a:ext cx="214668" cy="282488"/>
            <a:chOff x="-56747275" y="3982600"/>
            <a:chExt cx="241825" cy="318225"/>
          </a:xfrm>
        </p:grpSpPr>
        <p:sp>
          <p:nvSpPr>
            <p:cNvPr id="4716" name="Google Shape;4716;p7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8"/>
          <p:cNvGrpSpPr/>
          <p:nvPr/>
        </p:nvGrpSpPr>
        <p:grpSpPr>
          <a:xfrm>
            <a:off x="5085860" y="3307020"/>
            <a:ext cx="283198" cy="270571"/>
            <a:chOff x="-54812875" y="3596675"/>
            <a:chExt cx="319025" cy="304800"/>
          </a:xfrm>
        </p:grpSpPr>
        <p:sp>
          <p:nvSpPr>
            <p:cNvPr id="4724" name="Google Shape;4724;p7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1" name="Google Shape;4731;p78"/>
          <p:cNvSpPr/>
          <p:nvPr/>
        </p:nvSpPr>
        <p:spPr>
          <a:xfrm>
            <a:off x="5701879" y="3876171"/>
            <a:ext cx="6325" cy="710"/>
          </a:xfrm>
          <a:custGeom>
            <a:rect b="b" l="l" r="r" t="t"/>
            <a:pathLst>
              <a:path extrusionOk="0" h="32" w="285">
                <a:moveTo>
                  <a:pt x="1" y="0"/>
                </a:moveTo>
                <a:cubicBezTo>
                  <a:pt x="95" y="32"/>
                  <a:pt x="158" y="32"/>
                  <a:pt x="284" y="32"/>
                </a:cubicBezTo>
                <a:cubicBezTo>
                  <a:pt x="221" y="32"/>
                  <a:pt x="127"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5702234" y="3876159"/>
            <a:ext cx="5615" cy="732"/>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78"/>
          <p:cNvGrpSpPr/>
          <p:nvPr/>
        </p:nvGrpSpPr>
        <p:grpSpPr>
          <a:xfrm>
            <a:off x="5104053" y="3735281"/>
            <a:ext cx="248223" cy="282488"/>
            <a:chOff x="-54793175" y="3982600"/>
            <a:chExt cx="279625" cy="318225"/>
          </a:xfrm>
        </p:grpSpPr>
        <p:sp>
          <p:nvSpPr>
            <p:cNvPr id="4734" name="Google Shape;4734;p7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8"/>
          <p:cNvGrpSpPr/>
          <p:nvPr/>
        </p:nvGrpSpPr>
        <p:grpSpPr>
          <a:xfrm>
            <a:off x="7290439" y="2863514"/>
            <a:ext cx="248223" cy="282488"/>
            <a:chOff x="-52832000" y="3192625"/>
            <a:chExt cx="279625" cy="318225"/>
          </a:xfrm>
        </p:grpSpPr>
        <p:sp>
          <p:nvSpPr>
            <p:cNvPr id="4742" name="Google Shape;4742;p7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78"/>
          <p:cNvGrpSpPr/>
          <p:nvPr/>
        </p:nvGrpSpPr>
        <p:grpSpPr>
          <a:xfrm>
            <a:off x="5973719" y="2426782"/>
            <a:ext cx="255214" cy="283021"/>
            <a:chOff x="-57162350" y="3982000"/>
            <a:chExt cx="287500" cy="318825"/>
          </a:xfrm>
        </p:grpSpPr>
        <p:sp>
          <p:nvSpPr>
            <p:cNvPr id="4751" name="Google Shape;4751;p7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78"/>
          <p:cNvGrpSpPr/>
          <p:nvPr/>
        </p:nvGrpSpPr>
        <p:grpSpPr>
          <a:xfrm>
            <a:off x="7272962" y="3301416"/>
            <a:ext cx="283176" cy="281778"/>
            <a:chOff x="-52851675" y="3585650"/>
            <a:chExt cx="319000" cy="317425"/>
          </a:xfrm>
        </p:grpSpPr>
        <p:sp>
          <p:nvSpPr>
            <p:cNvPr id="4760" name="Google Shape;4760;p7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8"/>
          <p:cNvGrpSpPr/>
          <p:nvPr/>
        </p:nvGrpSpPr>
        <p:grpSpPr>
          <a:xfrm>
            <a:off x="7290439" y="3734926"/>
            <a:ext cx="248223" cy="283198"/>
            <a:chOff x="-52832000" y="3976300"/>
            <a:chExt cx="279625" cy="319025"/>
          </a:xfrm>
        </p:grpSpPr>
        <p:sp>
          <p:nvSpPr>
            <p:cNvPr id="4767" name="Google Shape;4767;p7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8"/>
          <p:cNvGrpSpPr/>
          <p:nvPr/>
        </p:nvGrpSpPr>
        <p:grpSpPr>
          <a:xfrm>
            <a:off x="5103354" y="4176528"/>
            <a:ext cx="249621" cy="282488"/>
            <a:chOff x="-51633225" y="3198925"/>
            <a:chExt cx="281200" cy="318225"/>
          </a:xfrm>
        </p:grpSpPr>
        <p:sp>
          <p:nvSpPr>
            <p:cNvPr id="4773" name="Google Shape;4773;p7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8"/>
          <p:cNvGrpSpPr/>
          <p:nvPr/>
        </p:nvGrpSpPr>
        <p:grpSpPr>
          <a:xfrm>
            <a:off x="6830525" y="1558144"/>
            <a:ext cx="288081" cy="281800"/>
            <a:chOff x="-56396775" y="3199700"/>
            <a:chExt cx="324525" cy="317450"/>
          </a:xfrm>
        </p:grpSpPr>
        <p:sp>
          <p:nvSpPr>
            <p:cNvPr id="4781" name="Google Shape;4781;p7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8"/>
          <p:cNvGrpSpPr/>
          <p:nvPr/>
        </p:nvGrpSpPr>
        <p:grpSpPr>
          <a:xfrm>
            <a:off x="6832966" y="1997383"/>
            <a:ext cx="283198" cy="265023"/>
            <a:chOff x="-56394425" y="3600600"/>
            <a:chExt cx="319025" cy="298550"/>
          </a:xfrm>
        </p:grpSpPr>
        <p:sp>
          <p:nvSpPr>
            <p:cNvPr id="4788" name="Google Shape;4788;p7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8"/>
          <p:cNvGrpSpPr/>
          <p:nvPr/>
        </p:nvGrpSpPr>
        <p:grpSpPr>
          <a:xfrm>
            <a:off x="6845561" y="2427403"/>
            <a:ext cx="258010" cy="281778"/>
            <a:chOff x="-56379450" y="3983400"/>
            <a:chExt cx="290650" cy="317425"/>
          </a:xfrm>
        </p:grpSpPr>
        <p:sp>
          <p:nvSpPr>
            <p:cNvPr id="4792" name="Google Shape;4792;p7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56181750" y="4039300"/>
              <a:ext cx="0" cy="25"/>
            </a:xfrm>
            <a:custGeom>
              <a:rect b="b" l="l" r="r" t="t"/>
              <a:pathLst>
                <a:path extrusionOk="0" h="1" w="0">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56332200" y="4039300"/>
              <a:ext cx="25" cy="25"/>
            </a:xfrm>
            <a:custGeom>
              <a:rect b="b" l="l" r="r" t="t"/>
              <a:pathLst>
                <a:path extrusionOk="0" h="1" w="1">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78"/>
          <p:cNvGrpSpPr/>
          <p:nvPr/>
        </p:nvGrpSpPr>
        <p:grpSpPr>
          <a:xfrm>
            <a:off x="5541100" y="2863170"/>
            <a:ext cx="249621" cy="283176"/>
            <a:chOff x="-54401725" y="3198925"/>
            <a:chExt cx="281200" cy="319000"/>
          </a:xfrm>
        </p:grpSpPr>
        <p:sp>
          <p:nvSpPr>
            <p:cNvPr id="4801" name="Google Shape;4801;p7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8"/>
          <p:cNvGrpSpPr/>
          <p:nvPr/>
        </p:nvGrpSpPr>
        <p:grpSpPr>
          <a:xfrm>
            <a:off x="5541799" y="3301061"/>
            <a:ext cx="248223" cy="282488"/>
            <a:chOff x="-54401725" y="3590375"/>
            <a:chExt cx="279625" cy="318225"/>
          </a:xfrm>
        </p:grpSpPr>
        <p:sp>
          <p:nvSpPr>
            <p:cNvPr id="4813" name="Google Shape;4813;p7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78"/>
          <p:cNvGrpSpPr/>
          <p:nvPr/>
        </p:nvGrpSpPr>
        <p:grpSpPr>
          <a:xfrm>
            <a:off x="5540211" y="3735281"/>
            <a:ext cx="251707" cy="282488"/>
            <a:chOff x="-54403300" y="3982600"/>
            <a:chExt cx="283550" cy="318225"/>
          </a:xfrm>
        </p:grpSpPr>
        <p:sp>
          <p:nvSpPr>
            <p:cNvPr id="4820" name="Google Shape;4820;p7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78"/>
          <p:cNvGrpSpPr/>
          <p:nvPr/>
        </p:nvGrpSpPr>
        <p:grpSpPr>
          <a:xfrm>
            <a:off x="7706654" y="2863958"/>
            <a:ext cx="281068" cy="281601"/>
            <a:chOff x="-52458650" y="3194400"/>
            <a:chExt cx="316625" cy="317225"/>
          </a:xfrm>
        </p:grpSpPr>
        <p:sp>
          <p:nvSpPr>
            <p:cNvPr id="4826" name="Google Shape;4826;p7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8"/>
          <p:cNvGrpSpPr/>
          <p:nvPr/>
        </p:nvGrpSpPr>
        <p:grpSpPr>
          <a:xfrm>
            <a:off x="5103348" y="2863170"/>
            <a:ext cx="248223" cy="283176"/>
            <a:chOff x="-54793175" y="3198925"/>
            <a:chExt cx="279625" cy="319000"/>
          </a:xfrm>
        </p:grpSpPr>
        <p:sp>
          <p:nvSpPr>
            <p:cNvPr id="4835" name="Google Shape;4835;p7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78"/>
          <p:cNvGrpSpPr/>
          <p:nvPr/>
        </p:nvGrpSpPr>
        <p:grpSpPr>
          <a:xfrm>
            <a:off x="7713988" y="3301161"/>
            <a:ext cx="266399" cy="282289"/>
            <a:chOff x="-52450000" y="3584850"/>
            <a:chExt cx="300100" cy="318000"/>
          </a:xfrm>
        </p:grpSpPr>
        <p:sp>
          <p:nvSpPr>
            <p:cNvPr id="4843" name="Google Shape;4843;p7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8"/>
          <p:cNvGrpSpPr/>
          <p:nvPr/>
        </p:nvGrpSpPr>
        <p:grpSpPr>
          <a:xfrm>
            <a:off x="7723076" y="3735625"/>
            <a:ext cx="248223" cy="281800"/>
            <a:chOff x="-52440550" y="3977875"/>
            <a:chExt cx="279625" cy="317450"/>
          </a:xfrm>
        </p:grpSpPr>
        <p:sp>
          <p:nvSpPr>
            <p:cNvPr id="4851" name="Google Shape;4851;p7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78"/>
          <p:cNvGrpSpPr/>
          <p:nvPr/>
        </p:nvGrpSpPr>
        <p:grpSpPr>
          <a:xfrm>
            <a:off x="5541953" y="4178907"/>
            <a:ext cx="248223" cy="283198"/>
            <a:chOff x="-51623775" y="3584850"/>
            <a:chExt cx="279625" cy="319025"/>
          </a:xfrm>
        </p:grpSpPr>
        <p:sp>
          <p:nvSpPr>
            <p:cNvPr id="4860" name="Google Shape;4860;p7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78"/>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3" name="Shape 4873"/>
        <p:cNvGrpSpPr/>
        <p:nvPr/>
      </p:nvGrpSpPr>
      <p:grpSpPr>
        <a:xfrm>
          <a:off x="0" y="0"/>
          <a:ext cx="0" cy="0"/>
          <a:chOff x="0" y="0"/>
          <a:chExt cx="0" cy="0"/>
        </a:xfrm>
      </p:grpSpPr>
      <p:grpSp>
        <p:nvGrpSpPr>
          <p:cNvPr id="4874" name="Google Shape;4874;p79"/>
          <p:cNvGrpSpPr/>
          <p:nvPr/>
        </p:nvGrpSpPr>
        <p:grpSpPr>
          <a:xfrm>
            <a:off x="751642" y="1558439"/>
            <a:ext cx="216783" cy="280637"/>
            <a:chOff x="-50469125" y="3183175"/>
            <a:chExt cx="233150" cy="301825"/>
          </a:xfrm>
        </p:grpSpPr>
        <p:sp>
          <p:nvSpPr>
            <p:cNvPr id="4875" name="Google Shape;4875;p7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9"/>
          <p:cNvGrpSpPr/>
          <p:nvPr/>
        </p:nvGrpSpPr>
        <p:grpSpPr>
          <a:xfrm>
            <a:off x="720146" y="1998322"/>
            <a:ext cx="279777" cy="279056"/>
            <a:chOff x="-50504575" y="3550975"/>
            <a:chExt cx="300900" cy="300125"/>
          </a:xfrm>
        </p:grpSpPr>
        <p:sp>
          <p:nvSpPr>
            <p:cNvPr id="4879" name="Google Shape;4879;p7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79"/>
          <p:cNvGrpSpPr/>
          <p:nvPr/>
        </p:nvGrpSpPr>
        <p:grpSpPr>
          <a:xfrm>
            <a:off x="720146" y="2435767"/>
            <a:ext cx="279777" cy="278312"/>
            <a:chOff x="-50503000" y="3921175"/>
            <a:chExt cx="300900" cy="299325"/>
          </a:xfrm>
        </p:grpSpPr>
        <p:sp>
          <p:nvSpPr>
            <p:cNvPr id="4884" name="Google Shape;4884;p7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79"/>
          <p:cNvGrpSpPr/>
          <p:nvPr/>
        </p:nvGrpSpPr>
        <p:grpSpPr>
          <a:xfrm>
            <a:off x="2905511" y="1558869"/>
            <a:ext cx="279033" cy="279777"/>
            <a:chOff x="-48630025" y="3199700"/>
            <a:chExt cx="300100" cy="300900"/>
          </a:xfrm>
        </p:grpSpPr>
        <p:sp>
          <p:nvSpPr>
            <p:cNvPr id="4890" name="Google Shape;4890;p7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79"/>
          <p:cNvGrpSpPr/>
          <p:nvPr/>
        </p:nvGrpSpPr>
        <p:grpSpPr>
          <a:xfrm>
            <a:off x="2905511" y="1998334"/>
            <a:ext cx="279033" cy="279033"/>
            <a:chOff x="-48630025" y="3569100"/>
            <a:chExt cx="300100" cy="300100"/>
          </a:xfrm>
        </p:grpSpPr>
        <p:sp>
          <p:nvSpPr>
            <p:cNvPr id="4894" name="Google Shape;4894;p7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9"/>
          <p:cNvGrpSpPr/>
          <p:nvPr/>
        </p:nvGrpSpPr>
        <p:grpSpPr>
          <a:xfrm>
            <a:off x="2905883" y="2436139"/>
            <a:ext cx="278289" cy="277569"/>
            <a:chOff x="-48629225" y="3938500"/>
            <a:chExt cx="299300" cy="298525"/>
          </a:xfrm>
        </p:grpSpPr>
        <p:sp>
          <p:nvSpPr>
            <p:cNvPr id="4905" name="Google Shape;4905;p7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9"/>
          <p:cNvGrpSpPr/>
          <p:nvPr/>
        </p:nvGrpSpPr>
        <p:grpSpPr>
          <a:xfrm>
            <a:off x="1611168" y="2870901"/>
            <a:ext cx="244630" cy="278312"/>
            <a:chOff x="-46762575" y="3200500"/>
            <a:chExt cx="263100" cy="299325"/>
          </a:xfrm>
        </p:grpSpPr>
        <p:sp>
          <p:nvSpPr>
            <p:cNvPr id="4910" name="Google Shape;4910;p7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9"/>
          <p:cNvGrpSpPr/>
          <p:nvPr/>
        </p:nvGrpSpPr>
        <p:grpSpPr>
          <a:xfrm>
            <a:off x="1593955" y="3325660"/>
            <a:ext cx="279056" cy="245351"/>
            <a:chOff x="-46779900" y="3588000"/>
            <a:chExt cx="300125" cy="263875"/>
          </a:xfrm>
        </p:grpSpPr>
        <p:sp>
          <p:nvSpPr>
            <p:cNvPr id="4916" name="Google Shape;4916;p7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79"/>
          <p:cNvGrpSpPr/>
          <p:nvPr/>
        </p:nvGrpSpPr>
        <p:grpSpPr>
          <a:xfrm>
            <a:off x="1594327" y="3741885"/>
            <a:ext cx="278312" cy="277569"/>
            <a:chOff x="-46779100" y="3938500"/>
            <a:chExt cx="299325" cy="298525"/>
          </a:xfrm>
        </p:grpSpPr>
        <p:sp>
          <p:nvSpPr>
            <p:cNvPr id="4921" name="Google Shape;4921;p7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9"/>
          <p:cNvGrpSpPr/>
          <p:nvPr/>
        </p:nvGrpSpPr>
        <p:grpSpPr>
          <a:xfrm>
            <a:off x="3779390" y="2870529"/>
            <a:ext cx="279033" cy="279056"/>
            <a:chOff x="-44924250" y="3206000"/>
            <a:chExt cx="300100" cy="300125"/>
          </a:xfrm>
        </p:grpSpPr>
        <p:sp>
          <p:nvSpPr>
            <p:cNvPr id="4924" name="Google Shape;4924;p7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79"/>
          <p:cNvGrpSpPr/>
          <p:nvPr/>
        </p:nvGrpSpPr>
        <p:grpSpPr>
          <a:xfrm>
            <a:off x="1156544" y="1559241"/>
            <a:ext cx="279033" cy="279033"/>
            <a:chOff x="-50134375" y="3183175"/>
            <a:chExt cx="300100" cy="300100"/>
          </a:xfrm>
        </p:grpSpPr>
        <p:sp>
          <p:nvSpPr>
            <p:cNvPr id="4930" name="Google Shape;4930;p7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79"/>
          <p:cNvGrpSpPr/>
          <p:nvPr/>
        </p:nvGrpSpPr>
        <p:grpSpPr>
          <a:xfrm>
            <a:off x="1156544" y="1998322"/>
            <a:ext cx="279033" cy="279056"/>
            <a:chOff x="-50134375" y="3550975"/>
            <a:chExt cx="300100" cy="300125"/>
          </a:xfrm>
        </p:grpSpPr>
        <p:sp>
          <p:nvSpPr>
            <p:cNvPr id="4941" name="Google Shape;4941;p7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79"/>
          <p:cNvGrpSpPr/>
          <p:nvPr/>
        </p:nvGrpSpPr>
        <p:grpSpPr>
          <a:xfrm>
            <a:off x="1156544" y="2435489"/>
            <a:ext cx="279033" cy="278870"/>
            <a:chOff x="-50134375" y="3920575"/>
            <a:chExt cx="300100" cy="299925"/>
          </a:xfrm>
        </p:grpSpPr>
        <p:sp>
          <p:nvSpPr>
            <p:cNvPr id="4944" name="Google Shape;4944;p7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9"/>
          <p:cNvGrpSpPr/>
          <p:nvPr/>
        </p:nvGrpSpPr>
        <p:grpSpPr>
          <a:xfrm>
            <a:off x="3340984" y="1559241"/>
            <a:ext cx="280497" cy="279033"/>
            <a:chOff x="-48262200" y="3200500"/>
            <a:chExt cx="301675" cy="300100"/>
          </a:xfrm>
        </p:grpSpPr>
        <p:sp>
          <p:nvSpPr>
            <p:cNvPr id="4948" name="Google Shape;4948;p7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9"/>
          <p:cNvGrpSpPr/>
          <p:nvPr/>
        </p:nvGrpSpPr>
        <p:grpSpPr>
          <a:xfrm>
            <a:off x="3364055" y="1998625"/>
            <a:ext cx="234356" cy="278452"/>
            <a:chOff x="-48233050" y="3569725"/>
            <a:chExt cx="252050" cy="299475"/>
          </a:xfrm>
        </p:grpSpPr>
        <p:sp>
          <p:nvSpPr>
            <p:cNvPr id="4958" name="Google Shape;4958;p7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79"/>
          <p:cNvGrpSpPr/>
          <p:nvPr/>
        </p:nvGrpSpPr>
        <p:grpSpPr>
          <a:xfrm>
            <a:off x="3382720" y="2434303"/>
            <a:ext cx="197025" cy="281241"/>
            <a:chOff x="-48216525" y="3936125"/>
            <a:chExt cx="211900" cy="302475"/>
          </a:xfrm>
        </p:grpSpPr>
        <p:sp>
          <p:nvSpPr>
            <p:cNvPr id="4962" name="Google Shape;4962;p7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79"/>
          <p:cNvGrpSpPr/>
          <p:nvPr/>
        </p:nvGrpSpPr>
        <p:grpSpPr>
          <a:xfrm>
            <a:off x="2029019" y="2870529"/>
            <a:ext cx="279033" cy="279056"/>
            <a:chOff x="-46410500" y="3201275"/>
            <a:chExt cx="300100" cy="300125"/>
          </a:xfrm>
        </p:grpSpPr>
        <p:sp>
          <p:nvSpPr>
            <p:cNvPr id="4967" name="Google Shape;4967;p7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9"/>
          <p:cNvGrpSpPr/>
          <p:nvPr/>
        </p:nvGrpSpPr>
        <p:grpSpPr>
          <a:xfrm>
            <a:off x="2029019" y="3308447"/>
            <a:ext cx="279033" cy="279777"/>
            <a:chOff x="-46409700" y="3569100"/>
            <a:chExt cx="300100" cy="300900"/>
          </a:xfrm>
        </p:grpSpPr>
        <p:sp>
          <p:nvSpPr>
            <p:cNvPr id="4973" name="Google Shape;4973;p7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79"/>
          <p:cNvGrpSpPr/>
          <p:nvPr/>
        </p:nvGrpSpPr>
        <p:grpSpPr>
          <a:xfrm>
            <a:off x="2019501" y="3740048"/>
            <a:ext cx="298071" cy="281241"/>
            <a:chOff x="-46422300" y="3936925"/>
            <a:chExt cx="320575" cy="302475"/>
          </a:xfrm>
        </p:grpSpPr>
        <p:sp>
          <p:nvSpPr>
            <p:cNvPr id="4979" name="Google Shape;4979;p7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9"/>
          <p:cNvGrpSpPr/>
          <p:nvPr/>
        </p:nvGrpSpPr>
        <p:grpSpPr>
          <a:xfrm>
            <a:off x="3779019" y="3308819"/>
            <a:ext cx="279777" cy="279033"/>
            <a:chOff x="-44914800" y="3560450"/>
            <a:chExt cx="300900" cy="300100"/>
          </a:xfrm>
        </p:grpSpPr>
        <p:sp>
          <p:nvSpPr>
            <p:cNvPr id="4982" name="Google Shape;4982;p7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9"/>
          <p:cNvGrpSpPr/>
          <p:nvPr/>
        </p:nvGrpSpPr>
        <p:grpSpPr>
          <a:xfrm>
            <a:off x="1594339" y="1559694"/>
            <a:ext cx="278289" cy="278126"/>
            <a:chOff x="-49764975" y="3183375"/>
            <a:chExt cx="299300" cy="299125"/>
          </a:xfrm>
        </p:grpSpPr>
        <p:sp>
          <p:nvSpPr>
            <p:cNvPr id="4988" name="Google Shape;4988;p7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9"/>
          <p:cNvGrpSpPr/>
          <p:nvPr/>
        </p:nvGrpSpPr>
        <p:grpSpPr>
          <a:xfrm>
            <a:off x="1594339" y="1998078"/>
            <a:ext cx="278289" cy="279544"/>
            <a:chOff x="-49764975" y="3551225"/>
            <a:chExt cx="299300" cy="300650"/>
          </a:xfrm>
        </p:grpSpPr>
        <p:sp>
          <p:nvSpPr>
            <p:cNvPr id="4998" name="Google Shape;4998;p7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79"/>
          <p:cNvGrpSpPr/>
          <p:nvPr/>
        </p:nvGrpSpPr>
        <p:grpSpPr>
          <a:xfrm>
            <a:off x="1592502" y="2435303"/>
            <a:ext cx="281962" cy="279242"/>
            <a:chOff x="-49766550" y="3920175"/>
            <a:chExt cx="303250" cy="300325"/>
          </a:xfrm>
        </p:grpSpPr>
        <p:sp>
          <p:nvSpPr>
            <p:cNvPr id="5010" name="Google Shape;5010;p7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9"/>
          <p:cNvGrpSpPr/>
          <p:nvPr/>
        </p:nvGrpSpPr>
        <p:grpSpPr>
          <a:xfrm>
            <a:off x="3778658" y="1559601"/>
            <a:ext cx="280497" cy="278312"/>
            <a:chOff x="-47892800" y="3200500"/>
            <a:chExt cx="301675" cy="299325"/>
          </a:xfrm>
        </p:grpSpPr>
        <p:sp>
          <p:nvSpPr>
            <p:cNvPr id="5015" name="Google Shape;5015;p7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79"/>
          <p:cNvGrpSpPr/>
          <p:nvPr/>
        </p:nvGrpSpPr>
        <p:grpSpPr>
          <a:xfrm>
            <a:off x="3828821" y="1998334"/>
            <a:ext cx="180172" cy="279033"/>
            <a:chOff x="-47839250" y="3569100"/>
            <a:chExt cx="193775" cy="300100"/>
          </a:xfrm>
        </p:grpSpPr>
        <p:sp>
          <p:nvSpPr>
            <p:cNvPr id="5022" name="Google Shape;5022;p7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9"/>
          <p:cNvGrpSpPr/>
          <p:nvPr/>
        </p:nvGrpSpPr>
        <p:grpSpPr>
          <a:xfrm>
            <a:off x="3779390" y="2435035"/>
            <a:ext cx="279033" cy="279777"/>
            <a:chOff x="-47892800" y="3937700"/>
            <a:chExt cx="300100" cy="300900"/>
          </a:xfrm>
        </p:grpSpPr>
        <p:sp>
          <p:nvSpPr>
            <p:cNvPr id="5029" name="Google Shape;5029;p7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9"/>
          <p:cNvGrpSpPr/>
          <p:nvPr/>
        </p:nvGrpSpPr>
        <p:grpSpPr>
          <a:xfrm>
            <a:off x="2467551" y="2887742"/>
            <a:ext cx="279033" cy="244630"/>
            <a:chOff x="-46042675" y="3218600"/>
            <a:chExt cx="300100" cy="263100"/>
          </a:xfrm>
        </p:grpSpPr>
        <p:sp>
          <p:nvSpPr>
            <p:cNvPr id="5038" name="Google Shape;5038;p7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9"/>
          <p:cNvGrpSpPr/>
          <p:nvPr/>
        </p:nvGrpSpPr>
        <p:grpSpPr>
          <a:xfrm>
            <a:off x="2467551" y="3321441"/>
            <a:ext cx="279033" cy="253789"/>
            <a:chOff x="-46042675" y="3568700"/>
            <a:chExt cx="300100" cy="272950"/>
          </a:xfrm>
        </p:grpSpPr>
        <p:sp>
          <p:nvSpPr>
            <p:cNvPr id="5045" name="Google Shape;5045;p7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9"/>
          <p:cNvGrpSpPr/>
          <p:nvPr/>
        </p:nvGrpSpPr>
        <p:grpSpPr>
          <a:xfrm>
            <a:off x="2500501" y="3740839"/>
            <a:ext cx="213133" cy="279661"/>
            <a:chOff x="-46007225" y="3937825"/>
            <a:chExt cx="229225" cy="300775"/>
          </a:xfrm>
        </p:grpSpPr>
        <p:sp>
          <p:nvSpPr>
            <p:cNvPr id="5050" name="Google Shape;5050;p7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9"/>
          <p:cNvGrpSpPr/>
          <p:nvPr/>
        </p:nvGrpSpPr>
        <p:grpSpPr>
          <a:xfrm>
            <a:off x="3796231" y="3740234"/>
            <a:ext cx="245351" cy="280869"/>
            <a:chOff x="-44895900" y="3929450"/>
            <a:chExt cx="263875" cy="302075"/>
          </a:xfrm>
        </p:grpSpPr>
        <p:sp>
          <p:nvSpPr>
            <p:cNvPr id="5061" name="Google Shape;5061;p7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9"/>
          <p:cNvGrpSpPr/>
          <p:nvPr/>
        </p:nvGrpSpPr>
        <p:grpSpPr>
          <a:xfrm>
            <a:off x="2028647" y="1568027"/>
            <a:ext cx="279777" cy="261460"/>
            <a:chOff x="-49397175" y="3192625"/>
            <a:chExt cx="300900" cy="281200"/>
          </a:xfrm>
        </p:grpSpPr>
        <p:sp>
          <p:nvSpPr>
            <p:cNvPr id="5068" name="Google Shape;5068;p7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9"/>
          <p:cNvGrpSpPr/>
          <p:nvPr/>
        </p:nvGrpSpPr>
        <p:grpSpPr>
          <a:xfrm>
            <a:off x="2049150" y="1997962"/>
            <a:ext cx="238773" cy="279777"/>
            <a:chOff x="-49375900" y="3550975"/>
            <a:chExt cx="256800" cy="300900"/>
          </a:xfrm>
        </p:grpSpPr>
        <p:sp>
          <p:nvSpPr>
            <p:cNvPr id="5076" name="Google Shape;5076;p7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9"/>
          <p:cNvGrpSpPr/>
          <p:nvPr/>
        </p:nvGrpSpPr>
        <p:grpSpPr>
          <a:xfrm>
            <a:off x="2045500" y="2435035"/>
            <a:ext cx="246072" cy="279777"/>
            <a:chOff x="-49378250" y="3920375"/>
            <a:chExt cx="264650" cy="300900"/>
          </a:xfrm>
        </p:grpSpPr>
        <p:sp>
          <p:nvSpPr>
            <p:cNvPr id="5088" name="Google Shape;5088;p7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79"/>
          <p:cNvGrpSpPr/>
          <p:nvPr/>
        </p:nvGrpSpPr>
        <p:grpSpPr>
          <a:xfrm>
            <a:off x="737358" y="2869808"/>
            <a:ext cx="245351" cy="280497"/>
            <a:chOff x="-47505300" y="3200500"/>
            <a:chExt cx="263875" cy="301675"/>
          </a:xfrm>
        </p:grpSpPr>
        <p:sp>
          <p:nvSpPr>
            <p:cNvPr id="5096" name="Google Shape;5096;p7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9"/>
          <p:cNvGrpSpPr/>
          <p:nvPr/>
        </p:nvGrpSpPr>
        <p:grpSpPr>
          <a:xfrm>
            <a:off x="720157" y="3308900"/>
            <a:ext cx="279754" cy="278870"/>
            <a:chOff x="-47524975" y="3569100"/>
            <a:chExt cx="300875" cy="299925"/>
          </a:xfrm>
        </p:grpSpPr>
        <p:sp>
          <p:nvSpPr>
            <p:cNvPr id="5110" name="Google Shape;5110;p7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9"/>
          <p:cNvGrpSpPr/>
          <p:nvPr/>
        </p:nvGrpSpPr>
        <p:grpSpPr>
          <a:xfrm>
            <a:off x="720517" y="3774474"/>
            <a:ext cx="279033" cy="212390"/>
            <a:chOff x="-47523400" y="3973950"/>
            <a:chExt cx="300100" cy="228425"/>
          </a:xfrm>
        </p:grpSpPr>
        <p:sp>
          <p:nvSpPr>
            <p:cNvPr id="5116" name="Google Shape;5116;p7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9"/>
          <p:cNvGrpSpPr/>
          <p:nvPr/>
        </p:nvGrpSpPr>
        <p:grpSpPr>
          <a:xfrm>
            <a:off x="2905871" y="2869622"/>
            <a:ext cx="278312" cy="280869"/>
            <a:chOff x="-45673275" y="3199325"/>
            <a:chExt cx="299325" cy="302075"/>
          </a:xfrm>
        </p:grpSpPr>
        <p:sp>
          <p:nvSpPr>
            <p:cNvPr id="5122" name="Google Shape;5122;p7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9"/>
          <p:cNvGrpSpPr/>
          <p:nvPr/>
        </p:nvGrpSpPr>
        <p:grpSpPr>
          <a:xfrm>
            <a:off x="2905139" y="3324928"/>
            <a:ext cx="279777" cy="246815"/>
            <a:chOff x="-45674075" y="3586425"/>
            <a:chExt cx="300900" cy="265450"/>
          </a:xfrm>
        </p:grpSpPr>
        <p:sp>
          <p:nvSpPr>
            <p:cNvPr id="5126" name="Google Shape;5126;p7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79"/>
          <p:cNvGrpSpPr/>
          <p:nvPr/>
        </p:nvGrpSpPr>
        <p:grpSpPr>
          <a:xfrm>
            <a:off x="2905871" y="3740781"/>
            <a:ext cx="278312" cy="279777"/>
            <a:chOff x="-45673275" y="3937700"/>
            <a:chExt cx="299325" cy="300900"/>
          </a:xfrm>
        </p:grpSpPr>
        <p:sp>
          <p:nvSpPr>
            <p:cNvPr id="5129" name="Google Shape;5129;p7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9"/>
          <p:cNvGrpSpPr/>
          <p:nvPr/>
        </p:nvGrpSpPr>
        <p:grpSpPr>
          <a:xfrm>
            <a:off x="720146" y="4183903"/>
            <a:ext cx="279777" cy="279777"/>
            <a:chOff x="-44512325" y="3176075"/>
            <a:chExt cx="300900" cy="300900"/>
          </a:xfrm>
        </p:grpSpPr>
        <p:sp>
          <p:nvSpPr>
            <p:cNvPr id="5136" name="Google Shape;5136;p7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9"/>
          <p:cNvGrpSpPr/>
          <p:nvPr/>
        </p:nvGrpSpPr>
        <p:grpSpPr>
          <a:xfrm>
            <a:off x="2467911" y="1559601"/>
            <a:ext cx="278312" cy="278312"/>
            <a:chOff x="-49027775" y="3183175"/>
            <a:chExt cx="299325" cy="299325"/>
          </a:xfrm>
        </p:grpSpPr>
        <p:sp>
          <p:nvSpPr>
            <p:cNvPr id="5140" name="Google Shape;5140;p7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79"/>
          <p:cNvGrpSpPr/>
          <p:nvPr/>
        </p:nvGrpSpPr>
        <p:grpSpPr>
          <a:xfrm>
            <a:off x="2467551" y="1997590"/>
            <a:ext cx="279033" cy="280521"/>
            <a:chOff x="-49027775" y="3550975"/>
            <a:chExt cx="300100" cy="301700"/>
          </a:xfrm>
        </p:grpSpPr>
        <p:sp>
          <p:nvSpPr>
            <p:cNvPr id="5145" name="Google Shape;5145;p7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9"/>
          <p:cNvGrpSpPr/>
          <p:nvPr/>
        </p:nvGrpSpPr>
        <p:grpSpPr>
          <a:xfrm>
            <a:off x="2466040" y="2435303"/>
            <a:ext cx="282055" cy="279242"/>
            <a:chOff x="-49031025" y="3920175"/>
            <a:chExt cx="303350" cy="300325"/>
          </a:xfrm>
        </p:grpSpPr>
        <p:sp>
          <p:nvSpPr>
            <p:cNvPr id="5156" name="Google Shape;5156;p7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9"/>
          <p:cNvGrpSpPr/>
          <p:nvPr/>
        </p:nvGrpSpPr>
        <p:grpSpPr>
          <a:xfrm>
            <a:off x="1156183" y="2870901"/>
            <a:ext cx="279754" cy="278312"/>
            <a:chOff x="-47155575" y="3200500"/>
            <a:chExt cx="300875" cy="299325"/>
          </a:xfrm>
        </p:grpSpPr>
        <p:sp>
          <p:nvSpPr>
            <p:cNvPr id="5163" name="Google Shape;5163;p7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9"/>
          <p:cNvGrpSpPr/>
          <p:nvPr/>
        </p:nvGrpSpPr>
        <p:grpSpPr>
          <a:xfrm>
            <a:off x="1156544" y="3308819"/>
            <a:ext cx="279033" cy="279033"/>
            <a:chOff x="-47154800" y="3569100"/>
            <a:chExt cx="300100" cy="300100"/>
          </a:xfrm>
        </p:grpSpPr>
        <p:sp>
          <p:nvSpPr>
            <p:cNvPr id="5170" name="Google Shape;5170;p7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9"/>
          <p:cNvGrpSpPr/>
          <p:nvPr/>
        </p:nvGrpSpPr>
        <p:grpSpPr>
          <a:xfrm>
            <a:off x="1156916" y="3741873"/>
            <a:ext cx="278289" cy="277592"/>
            <a:chOff x="-47154000" y="3939275"/>
            <a:chExt cx="299300" cy="298550"/>
          </a:xfrm>
        </p:grpSpPr>
        <p:sp>
          <p:nvSpPr>
            <p:cNvPr id="5177" name="Google Shape;5177;p7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9"/>
          <p:cNvGrpSpPr/>
          <p:nvPr/>
        </p:nvGrpSpPr>
        <p:grpSpPr>
          <a:xfrm>
            <a:off x="3358557" y="2870901"/>
            <a:ext cx="245351" cy="278312"/>
            <a:chOff x="-45286550" y="3200500"/>
            <a:chExt cx="263875" cy="299325"/>
          </a:xfrm>
        </p:grpSpPr>
        <p:sp>
          <p:nvSpPr>
            <p:cNvPr id="5182" name="Google Shape;5182;p7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9"/>
          <p:cNvGrpSpPr/>
          <p:nvPr/>
        </p:nvGrpSpPr>
        <p:grpSpPr>
          <a:xfrm>
            <a:off x="3358557" y="3309191"/>
            <a:ext cx="245351" cy="278289"/>
            <a:chOff x="-45286550" y="3569900"/>
            <a:chExt cx="263875" cy="299300"/>
          </a:xfrm>
        </p:grpSpPr>
        <p:sp>
          <p:nvSpPr>
            <p:cNvPr id="5186" name="Google Shape;5186;p7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9"/>
          <p:cNvGrpSpPr/>
          <p:nvPr/>
        </p:nvGrpSpPr>
        <p:grpSpPr>
          <a:xfrm>
            <a:off x="3367344" y="3741153"/>
            <a:ext cx="227778" cy="279033"/>
            <a:chOff x="-45277900" y="3938500"/>
            <a:chExt cx="244975" cy="300100"/>
          </a:xfrm>
        </p:grpSpPr>
        <p:sp>
          <p:nvSpPr>
            <p:cNvPr id="5193" name="Google Shape;5193;p7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79"/>
          <p:cNvGrpSpPr/>
          <p:nvPr/>
        </p:nvGrpSpPr>
        <p:grpSpPr>
          <a:xfrm>
            <a:off x="1156544" y="4184275"/>
            <a:ext cx="279033" cy="279033"/>
            <a:chOff x="-44502875" y="3576975"/>
            <a:chExt cx="300100" cy="300100"/>
          </a:xfrm>
        </p:grpSpPr>
        <p:sp>
          <p:nvSpPr>
            <p:cNvPr id="5198" name="Google Shape;5198;p7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9"/>
          <p:cNvGrpSpPr/>
          <p:nvPr/>
        </p:nvGrpSpPr>
        <p:grpSpPr>
          <a:xfrm>
            <a:off x="5091911" y="1999846"/>
            <a:ext cx="276236" cy="275025"/>
            <a:chOff x="-13946200" y="3647075"/>
            <a:chExt cx="353650" cy="352100"/>
          </a:xfrm>
        </p:grpSpPr>
        <p:sp>
          <p:nvSpPr>
            <p:cNvPr id="5202" name="Google Shape;5202;p7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9"/>
          <p:cNvGrpSpPr/>
          <p:nvPr/>
        </p:nvGrpSpPr>
        <p:grpSpPr>
          <a:xfrm>
            <a:off x="6837261" y="1562656"/>
            <a:ext cx="276861" cy="274713"/>
            <a:chOff x="-12163025" y="3214275"/>
            <a:chExt cx="354450" cy="351700"/>
          </a:xfrm>
        </p:grpSpPr>
        <p:sp>
          <p:nvSpPr>
            <p:cNvPr id="5209" name="Google Shape;5209;p7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9"/>
          <p:cNvGrpSpPr/>
          <p:nvPr/>
        </p:nvGrpSpPr>
        <p:grpSpPr>
          <a:xfrm>
            <a:off x="6837866" y="1999240"/>
            <a:ext cx="275650" cy="276236"/>
            <a:chOff x="-12160675" y="3647875"/>
            <a:chExt cx="352900" cy="353650"/>
          </a:xfrm>
        </p:grpSpPr>
        <p:sp>
          <p:nvSpPr>
            <p:cNvPr id="5213" name="Google Shape;5213;p7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79"/>
          <p:cNvGrpSpPr/>
          <p:nvPr/>
        </p:nvGrpSpPr>
        <p:grpSpPr>
          <a:xfrm>
            <a:off x="6838179" y="2433717"/>
            <a:ext cx="275025" cy="276236"/>
            <a:chOff x="-12160675" y="4081850"/>
            <a:chExt cx="352100" cy="353650"/>
          </a:xfrm>
        </p:grpSpPr>
        <p:sp>
          <p:nvSpPr>
            <p:cNvPr id="5221" name="Google Shape;5221;p7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9"/>
          <p:cNvGrpSpPr/>
          <p:nvPr/>
        </p:nvGrpSpPr>
        <p:grpSpPr>
          <a:xfrm>
            <a:off x="5092213" y="2869011"/>
            <a:ext cx="275631" cy="275787"/>
            <a:chOff x="-10391650" y="3180600"/>
            <a:chExt cx="352875" cy="353075"/>
          </a:xfrm>
        </p:grpSpPr>
        <p:sp>
          <p:nvSpPr>
            <p:cNvPr id="5228" name="Google Shape;5228;p7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79"/>
          <p:cNvGrpSpPr/>
          <p:nvPr/>
        </p:nvGrpSpPr>
        <p:grpSpPr>
          <a:xfrm>
            <a:off x="5092516" y="3309547"/>
            <a:ext cx="275025" cy="274420"/>
            <a:chOff x="-10390875" y="3616350"/>
            <a:chExt cx="352100" cy="351325"/>
          </a:xfrm>
        </p:grpSpPr>
        <p:sp>
          <p:nvSpPr>
            <p:cNvPr id="5235" name="Google Shape;5235;p7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9"/>
          <p:cNvGrpSpPr/>
          <p:nvPr/>
        </p:nvGrpSpPr>
        <p:grpSpPr>
          <a:xfrm>
            <a:off x="7730942" y="2869392"/>
            <a:ext cx="242414" cy="275025"/>
            <a:chOff x="-10370400" y="4049550"/>
            <a:chExt cx="310350" cy="352100"/>
          </a:xfrm>
        </p:grpSpPr>
        <p:sp>
          <p:nvSpPr>
            <p:cNvPr id="5239" name="Google Shape;5239;p7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9"/>
          <p:cNvGrpSpPr/>
          <p:nvPr/>
        </p:nvGrpSpPr>
        <p:grpSpPr>
          <a:xfrm>
            <a:off x="6828639" y="2869323"/>
            <a:ext cx="294104" cy="275162"/>
            <a:chOff x="-8674650" y="3210975"/>
            <a:chExt cx="376525" cy="352275"/>
          </a:xfrm>
        </p:grpSpPr>
        <p:sp>
          <p:nvSpPr>
            <p:cNvPr id="5245" name="Google Shape;5245;p7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9"/>
          <p:cNvGrpSpPr/>
          <p:nvPr/>
        </p:nvGrpSpPr>
        <p:grpSpPr>
          <a:xfrm>
            <a:off x="5525197" y="1999846"/>
            <a:ext cx="276256" cy="275025"/>
            <a:chOff x="-13512225" y="3647075"/>
            <a:chExt cx="353675" cy="352100"/>
          </a:xfrm>
        </p:grpSpPr>
        <p:sp>
          <p:nvSpPr>
            <p:cNvPr id="5252" name="Google Shape;5252;p7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9"/>
          <p:cNvGrpSpPr/>
          <p:nvPr/>
        </p:nvGrpSpPr>
        <p:grpSpPr>
          <a:xfrm>
            <a:off x="5525197" y="2434020"/>
            <a:ext cx="276256" cy="275631"/>
            <a:chOff x="-13512225" y="4080275"/>
            <a:chExt cx="353675" cy="352875"/>
          </a:xfrm>
        </p:grpSpPr>
        <p:sp>
          <p:nvSpPr>
            <p:cNvPr id="5263" name="Google Shape;5263;p7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79"/>
          <p:cNvGrpSpPr/>
          <p:nvPr/>
        </p:nvGrpSpPr>
        <p:grpSpPr>
          <a:xfrm>
            <a:off x="7275383" y="1587427"/>
            <a:ext cx="276236" cy="225172"/>
            <a:chOff x="-11728250" y="3245400"/>
            <a:chExt cx="353650" cy="288275"/>
          </a:xfrm>
        </p:grpSpPr>
        <p:sp>
          <p:nvSpPr>
            <p:cNvPr id="5275" name="Google Shape;5275;p7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79"/>
          <p:cNvGrpSpPr/>
          <p:nvPr/>
        </p:nvGrpSpPr>
        <p:grpSpPr>
          <a:xfrm>
            <a:off x="7292597" y="2434020"/>
            <a:ext cx="241809" cy="275631"/>
            <a:chOff x="-11703850" y="4081850"/>
            <a:chExt cx="309575" cy="352875"/>
          </a:xfrm>
        </p:grpSpPr>
        <p:sp>
          <p:nvSpPr>
            <p:cNvPr id="5281" name="Google Shape;5281;p7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9"/>
          <p:cNvGrpSpPr/>
          <p:nvPr/>
        </p:nvGrpSpPr>
        <p:grpSpPr>
          <a:xfrm>
            <a:off x="5524894" y="2869089"/>
            <a:ext cx="276861" cy="275631"/>
            <a:chOff x="-9958475" y="3180025"/>
            <a:chExt cx="354450" cy="352875"/>
          </a:xfrm>
        </p:grpSpPr>
        <p:sp>
          <p:nvSpPr>
            <p:cNvPr id="5290" name="Google Shape;5290;p7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9"/>
          <p:cNvGrpSpPr/>
          <p:nvPr/>
        </p:nvGrpSpPr>
        <p:grpSpPr>
          <a:xfrm>
            <a:off x="5532276" y="3308991"/>
            <a:ext cx="262098" cy="275533"/>
            <a:chOff x="-9949025" y="3615575"/>
            <a:chExt cx="335550" cy="352750"/>
          </a:xfrm>
        </p:grpSpPr>
        <p:sp>
          <p:nvSpPr>
            <p:cNvPr id="5294" name="Google Shape;5294;p7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9"/>
          <p:cNvGrpSpPr/>
          <p:nvPr/>
        </p:nvGrpSpPr>
        <p:grpSpPr>
          <a:xfrm>
            <a:off x="8146666" y="2867937"/>
            <a:ext cx="279321" cy="277935"/>
            <a:chOff x="-9961625" y="4048175"/>
            <a:chExt cx="357600" cy="355825"/>
          </a:xfrm>
        </p:grpSpPr>
        <p:sp>
          <p:nvSpPr>
            <p:cNvPr id="5298" name="Google Shape;5298;p7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9"/>
          <p:cNvGrpSpPr/>
          <p:nvPr/>
        </p:nvGrpSpPr>
        <p:grpSpPr>
          <a:xfrm>
            <a:off x="6834175" y="3308229"/>
            <a:ext cx="283032" cy="277056"/>
            <a:chOff x="-8680950" y="3624225"/>
            <a:chExt cx="362350" cy="354700"/>
          </a:xfrm>
        </p:grpSpPr>
        <p:sp>
          <p:nvSpPr>
            <p:cNvPr id="5305" name="Google Shape;5305;p7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9"/>
          <p:cNvGrpSpPr/>
          <p:nvPr/>
        </p:nvGrpSpPr>
        <p:grpSpPr>
          <a:xfrm>
            <a:off x="5979810" y="1562188"/>
            <a:ext cx="243020" cy="275650"/>
            <a:chOff x="-13056975" y="3212300"/>
            <a:chExt cx="311125" cy="352900"/>
          </a:xfrm>
        </p:grpSpPr>
        <p:sp>
          <p:nvSpPr>
            <p:cNvPr id="5312" name="Google Shape;5312;p7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9"/>
          <p:cNvGrpSpPr/>
          <p:nvPr/>
        </p:nvGrpSpPr>
        <p:grpSpPr>
          <a:xfrm>
            <a:off x="5962275" y="1999592"/>
            <a:ext cx="278091" cy="275533"/>
            <a:chOff x="-13077450" y="3647075"/>
            <a:chExt cx="356025" cy="352750"/>
          </a:xfrm>
        </p:grpSpPr>
        <p:sp>
          <p:nvSpPr>
            <p:cNvPr id="5317" name="Google Shape;5317;p7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9"/>
          <p:cNvGrpSpPr/>
          <p:nvPr/>
        </p:nvGrpSpPr>
        <p:grpSpPr>
          <a:xfrm>
            <a:off x="5962890" y="2433405"/>
            <a:ext cx="276861" cy="276861"/>
            <a:chOff x="-13079025" y="4079475"/>
            <a:chExt cx="354450" cy="354450"/>
          </a:xfrm>
        </p:grpSpPr>
        <p:sp>
          <p:nvSpPr>
            <p:cNvPr id="5321" name="Google Shape;5321;p7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9"/>
          <p:cNvGrpSpPr/>
          <p:nvPr/>
        </p:nvGrpSpPr>
        <p:grpSpPr>
          <a:xfrm>
            <a:off x="7714021" y="1562500"/>
            <a:ext cx="276256" cy="275025"/>
            <a:chOff x="-11292700" y="3213875"/>
            <a:chExt cx="353675" cy="352100"/>
          </a:xfrm>
        </p:grpSpPr>
        <p:sp>
          <p:nvSpPr>
            <p:cNvPr id="5326" name="Google Shape;5326;p7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9"/>
          <p:cNvGrpSpPr/>
          <p:nvPr/>
        </p:nvGrpSpPr>
        <p:grpSpPr>
          <a:xfrm>
            <a:off x="7709413" y="1999240"/>
            <a:ext cx="285473" cy="276236"/>
            <a:chOff x="-11299000" y="3647875"/>
            <a:chExt cx="365475" cy="353650"/>
          </a:xfrm>
        </p:grpSpPr>
        <p:sp>
          <p:nvSpPr>
            <p:cNvPr id="5334" name="Google Shape;5334;p7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9"/>
          <p:cNvGrpSpPr/>
          <p:nvPr/>
        </p:nvGrpSpPr>
        <p:grpSpPr>
          <a:xfrm>
            <a:off x="7713406" y="2442632"/>
            <a:ext cx="277486" cy="258407"/>
            <a:chOff x="-11295075" y="4092875"/>
            <a:chExt cx="355250" cy="330825"/>
          </a:xfrm>
        </p:grpSpPr>
        <p:sp>
          <p:nvSpPr>
            <p:cNvPr id="5341" name="Google Shape;5341;p7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79"/>
          <p:cNvGrpSpPr/>
          <p:nvPr/>
        </p:nvGrpSpPr>
        <p:grpSpPr>
          <a:xfrm>
            <a:off x="5980113" y="2869089"/>
            <a:ext cx="242414" cy="275631"/>
            <a:chOff x="-9500075" y="3180800"/>
            <a:chExt cx="310350" cy="352875"/>
          </a:xfrm>
        </p:grpSpPr>
        <p:sp>
          <p:nvSpPr>
            <p:cNvPr id="5347" name="Google Shape;5347;p7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9"/>
          <p:cNvGrpSpPr/>
          <p:nvPr/>
        </p:nvGrpSpPr>
        <p:grpSpPr>
          <a:xfrm>
            <a:off x="5963193" y="3308629"/>
            <a:ext cx="276256" cy="276256"/>
            <a:chOff x="-9523700" y="3614000"/>
            <a:chExt cx="353675" cy="353675"/>
          </a:xfrm>
        </p:grpSpPr>
        <p:sp>
          <p:nvSpPr>
            <p:cNvPr id="5357" name="Google Shape;5357;p7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79"/>
          <p:cNvGrpSpPr/>
          <p:nvPr/>
        </p:nvGrpSpPr>
        <p:grpSpPr>
          <a:xfrm>
            <a:off x="7714021" y="3309244"/>
            <a:ext cx="276256" cy="275025"/>
            <a:chOff x="-9523700" y="4049550"/>
            <a:chExt cx="353675" cy="352100"/>
          </a:xfrm>
        </p:grpSpPr>
        <p:sp>
          <p:nvSpPr>
            <p:cNvPr id="5367" name="Google Shape;5367;p7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9"/>
          <p:cNvGrpSpPr/>
          <p:nvPr/>
        </p:nvGrpSpPr>
        <p:grpSpPr>
          <a:xfrm>
            <a:off x="7275071" y="3326165"/>
            <a:ext cx="276861" cy="241184"/>
            <a:chOff x="-8209150" y="3659675"/>
            <a:chExt cx="354450" cy="308775"/>
          </a:xfrm>
        </p:grpSpPr>
        <p:sp>
          <p:nvSpPr>
            <p:cNvPr id="5375" name="Google Shape;5375;p7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9"/>
          <p:cNvGrpSpPr/>
          <p:nvPr/>
        </p:nvGrpSpPr>
        <p:grpSpPr>
          <a:xfrm>
            <a:off x="6404071" y="2434947"/>
            <a:ext cx="276256" cy="273776"/>
            <a:chOff x="-12643475" y="4081850"/>
            <a:chExt cx="353675" cy="350500"/>
          </a:xfrm>
        </p:grpSpPr>
        <p:sp>
          <p:nvSpPr>
            <p:cNvPr id="5382" name="Google Shape;5382;p7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6" name="Google Shape;5386;p79"/>
          <p:cNvSpPr/>
          <p:nvPr/>
        </p:nvSpPr>
        <p:spPr>
          <a:xfrm>
            <a:off x="8180185" y="1999904"/>
            <a:ext cx="212283" cy="27490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7" name="Google Shape;5387;p79"/>
          <p:cNvGrpSpPr/>
          <p:nvPr/>
        </p:nvGrpSpPr>
        <p:grpSpPr>
          <a:xfrm>
            <a:off x="8148199" y="2442632"/>
            <a:ext cx="276256" cy="258407"/>
            <a:chOff x="-10858725" y="4092875"/>
            <a:chExt cx="353675" cy="330825"/>
          </a:xfrm>
        </p:grpSpPr>
        <p:sp>
          <p:nvSpPr>
            <p:cNvPr id="5388" name="Google Shape;5388;p7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9"/>
          <p:cNvGrpSpPr/>
          <p:nvPr/>
        </p:nvGrpSpPr>
        <p:grpSpPr>
          <a:xfrm>
            <a:off x="6444376" y="3308942"/>
            <a:ext cx="195646" cy="275631"/>
            <a:chOff x="-9039300" y="3614000"/>
            <a:chExt cx="250475" cy="352875"/>
          </a:xfrm>
        </p:grpSpPr>
        <p:sp>
          <p:nvSpPr>
            <p:cNvPr id="5395" name="Google Shape;5395;p7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9"/>
          <p:cNvGrpSpPr/>
          <p:nvPr/>
        </p:nvGrpSpPr>
        <p:grpSpPr>
          <a:xfrm>
            <a:off x="8148814" y="3309244"/>
            <a:ext cx="275025" cy="275025"/>
            <a:chOff x="-9088150" y="4049550"/>
            <a:chExt cx="352100" cy="352100"/>
          </a:xfrm>
        </p:grpSpPr>
        <p:sp>
          <p:nvSpPr>
            <p:cNvPr id="5398" name="Google Shape;5398;p7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9"/>
          <p:cNvGrpSpPr/>
          <p:nvPr/>
        </p:nvGrpSpPr>
        <p:grpSpPr>
          <a:xfrm>
            <a:off x="7291064" y="2869392"/>
            <a:ext cx="244875" cy="275025"/>
            <a:chOff x="-8191825" y="3174500"/>
            <a:chExt cx="313500" cy="352100"/>
          </a:xfrm>
        </p:grpSpPr>
        <p:sp>
          <p:nvSpPr>
            <p:cNvPr id="5405" name="Google Shape;5405;p7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79"/>
          <p:cNvGrpSpPr/>
          <p:nvPr/>
        </p:nvGrpSpPr>
        <p:grpSpPr>
          <a:xfrm>
            <a:off x="5091901" y="1562383"/>
            <a:ext cx="276256" cy="275260"/>
            <a:chOff x="-13947000" y="3212800"/>
            <a:chExt cx="353675" cy="352400"/>
          </a:xfrm>
        </p:grpSpPr>
        <p:sp>
          <p:nvSpPr>
            <p:cNvPr id="5409" name="Google Shape;5409;p7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79"/>
          <p:cNvSpPr/>
          <p:nvPr/>
        </p:nvSpPr>
        <p:spPr>
          <a:xfrm>
            <a:off x="5124814" y="2434635"/>
            <a:ext cx="210428" cy="274400"/>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79"/>
          <p:cNvGrpSpPr/>
          <p:nvPr/>
        </p:nvGrpSpPr>
        <p:grpSpPr>
          <a:xfrm>
            <a:off x="5525197" y="1561885"/>
            <a:ext cx="276256" cy="276256"/>
            <a:chOff x="-13512225" y="3211525"/>
            <a:chExt cx="353675" cy="353675"/>
          </a:xfrm>
        </p:grpSpPr>
        <p:sp>
          <p:nvSpPr>
            <p:cNvPr id="5413" name="Google Shape;5413;p7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9"/>
          <p:cNvGrpSpPr/>
          <p:nvPr/>
        </p:nvGrpSpPr>
        <p:grpSpPr>
          <a:xfrm>
            <a:off x="6404071" y="1562188"/>
            <a:ext cx="276256" cy="275650"/>
            <a:chOff x="-12643475" y="3212300"/>
            <a:chExt cx="353675" cy="352900"/>
          </a:xfrm>
        </p:grpSpPr>
        <p:sp>
          <p:nvSpPr>
            <p:cNvPr id="5419" name="Google Shape;5419;p7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9"/>
          <p:cNvGrpSpPr/>
          <p:nvPr/>
        </p:nvGrpSpPr>
        <p:grpSpPr>
          <a:xfrm>
            <a:off x="6404071" y="2008106"/>
            <a:ext cx="276256" cy="258505"/>
            <a:chOff x="-12643475" y="3657325"/>
            <a:chExt cx="353675" cy="330950"/>
          </a:xfrm>
        </p:grpSpPr>
        <p:sp>
          <p:nvSpPr>
            <p:cNvPr id="5429" name="Google Shape;5429;p7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79"/>
          <p:cNvGrpSpPr/>
          <p:nvPr/>
        </p:nvGrpSpPr>
        <p:grpSpPr>
          <a:xfrm>
            <a:off x="8148511" y="1562500"/>
            <a:ext cx="275631" cy="275025"/>
            <a:chOff x="-10857925" y="3213875"/>
            <a:chExt cx="352875" cy="352100"/>
          </a:xfrm>
        </p:grpSpPr>
        <p:sp>
          <p:nvSpPr>
            <p:cNvPr id="5436" name="Google Shape;5436;p7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79"/>
          <p:cNvGrpSpPr/>
          <p:nvPr/>
        </p:nvGrpSpPr>
        <p:grpSpPr>
          <a:xfrm>
            <a:off x="6404120" y="2869470"/>
            <a:ext cx="276158" cy="274869"/>
            <a:chOff x="-9089725" y="3180200"/>
            <a:chExt cx="353550" cy="351900"/>
          </a:xfrm>
        </p:grpSpPr>
        <p:sp>
          <p:nvSpPr>
            <p:cNvPr id="5447" name="Google Shape;5447;p7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9"/>
          <p:cNvGrpSpPr/>
          <p:nvPr/>
        </p:nvGrpSpPr>
        <p:grpSpPr>
          <a:xfrm>
            <a:off x="7274477" y="1998701"/>
            <a:ext cx="278049" cy="277316"/>
            <a:chOff x="7083760" y="1971660"/>
            <a:chExt cx="358588" cy="357642"/>
          </a:xfrm>
        </p:grpSpPr>
        <p:sp>
          <p:nvSpPr>
            <p:cNvPr id="5450" name="Google Shape;5450;p7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79"/>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5463" name="Google Shape;5463;p79"/>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7" name="Shape 5467"/>
        <p:cNvGrpSpPr/>
        <p:nvPr/>
      </p:nvGrpSpPr>
      <p:grpSpPr>
        <a:xfrm>
          <a:off x="0" y="0"/>
          <a:ext cx="0" cy="0"/>
          <a:chOff x="0" y="0"/>
          <a:chExt cx="0" cy="0"/>
        </a:xfrm>
      </p:grpSpPr>
      <p:sp>
        <p:nvSpPr>
          <p:cNvPr id="5468" name="Google Shape;5468;p80"/>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5469" name="Google Shape;5469;p80"/>
          <p:cNvSpPr/>
          <p:nvPr/>
        </p:nvSpPr>
        <p:spPr>
          <a:xfrm>
            <a:off x="7272192" y="1993996"/>
            <a:ext cx="278058" cy="276629"/>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80"/>
          <p:cNvGrpSpPr/>
          <p:nvPr/>
        </p:nvGrpSpPr>
        <p:grpSpPr>
          <a:xfrm>
            <a:off x="7706725" y="2430127"/>
            <a:ext cx="276629" cy="275192"/>
            <a:chOff x="-16419350" y="4058200"/>
            <a:chExt cx="304825" cy="303275"/>
          </a:xfrm>
        </p:grpSpPr>
        <p:sp>
          <p:nvSpPr>
            <p:cNvPr id="5471" name="Google Shape;5471;p8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80"/>
          <p:cNvGrpSpPr/>
          <p:nvPr/>
        </p:nvGrpSpPr>
        <p:grpSpPr>
          <a:xfrm>
            <a:off x="7295320" y="2433330"/>
            <a:ext cx="231358" cy="278023"/>
            <a:chOff x="-16018450" y="4058400"/>
            <a:chExt cx="252850" cy="303850"/>
          </a:xfrm>
        </p:grpSpPr>
        <p:sp>
          <p:nvSpPr>
            <p:cNvPr id="5479" name="Google Shape;5479;p8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80"/>
          <p:cNvSpPr/>
          <p:nvPr/>
        </p:nvSpPr>
        <p:spPr>
          <a:xfrm>
            <a:off x="1602945" y="1989975"/>
            <a:ext cx="231353" cy="301144"/>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4" name="Google Shape;5484;p80"/>
          <p:cNvGrpSpPr/>
          <p:nvPr/>
        </p:nvGrpSpPr>
        <p:grpSpPr>
          <a:xfrm>
            <a:off x="1593042" y="2431443"/>
            <a:ext cx="276618" cy="274617"/>
            <a:chOff x="-21322300" y="3693325"/>
            <a:chExt cx="306400" cy="304150"/>
          </a:xfrm>
        </p:grpSpPr>
        <p:sp>
          <p:nvSpPr>
            <p:cNvPr id="5485" name="Google Shape;5485;p8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0"/>
          <p:cNvGrpSpPr/>
          <p:nvPr/>
        </p:nvGrpSpPr>
        <p:grpSpPr>
          <a:xfrm>
            <a:off x="1590022" y="2873272"/>
            <a:ext cx="283914" cy="264223"/>
            <a:chOff x="-21322300" y="4077125"/>
            <a:chExt cx="307200" cy="285925"/>
          </a:xfrm>
        </p:grpSpPr>
        <p:sp>
          <p:nvSpPr>
            <p:cNvPr id="5490" name="Google Shape;5490;p8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0"/>
          <p:cNvGrpSpPr/>
          <p:nvPr/>
        </p:nvGrpSpPr>
        <p:grpSpPr>
          <a:xfrm>
            <a:off x="3776346" y="1994154"/>
            <a:ext cx="277324" cy="276439"/>
            <a:chOff x="-19394200" y="3333800"/>
            <a:chExt cx="305625" cy="304650"/>
          </a:xfrm>
        </p:grpSpPr>
        <p:sp>
          <p:nvSpPr>
            <p:cNvPr id="5503" name="Google Shape;5503;p8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80"/>
          <p:cNvGrpSpPr/>
          <p:nvPr/>
        </p:nvGrpSpPr>
        <p:grpSpPr>
          <a:xfrm>
            <a:off x="3776276" y="2429451"/>
            <a:ext cx="283914" cy="280973"/>
            <a:chOff x="-19396575" y="3708500"/>
            <a:chExt cx="307200" cy="304050"/>
          </a:xfrm>
        </p:grpSpPr>
        <p:sp>
          <p:nvSpPr>
            <p:cNvPr id="5513" name="Google Shape;5513;p8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80"/>
          <p:cNvGrpSpPr/>
          <p:nvPr/>
        </p:nvGrpSpPr>
        <p:grpSpPr>
          <a:xfrm>
            <a:off x="3768181" y="2864346"/>
            <a:ext cx="295666" cy="285813"/>
            <a:chOff x="-19394200" y="4084200"/>
            <a:chExt cx="315075" cy="304575"/>
          </a:xfrm>
        </p:grpSpPr>
        <p:sp>
          <p:nvSpPr>
            <p:cNvPr id="5517" name="Google Shape;5517;p8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80"/>
          <p:cNvGrpSpPr/>
          <p:nvPr/>
        </p:nvGrpSpPr>
        <p:grpSpPr>
          <a:xfrm>
            <a:off x="5977843" y="1988905"/>
            <a:ext cx="250950" cy="282329"/>
            <a:chOff x="-17526750" y="3309200"/>
            <a:chExt cx="270975" cy="304825"/>
          </a:xfrm>
        </p:grpSpPr>
        <p:sp>
          <p:nvSpPr>
            <p:cNvPr id="5524" name="Google Shape;5524;p8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0"/>
          <p:cNvGrpSpPr/>
          <p:nvPr/>
        </p:nvGrpSpPr>
        <p:grpSpPr>
          <a:xfrm>
            <a:off x="5963464" y="2431728"/>
            <a:ext cx="276625" cy="276625"/>
            <a:chOff x="-17542500" y="3684100"/>
            <a:chExt cx="303250" cy="303250"/>
          </a:xfrm>
        </p:grpSpPr>
        <p:sp>
          <p:nvSpPr>
            <p:cNvPr id="5530" name="Google Shape;5530;p8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0"/>
          <p:cNvGrpSpPr/>
          <p:nvPr/>
        </p:nvGrpSpPr>
        <p:grpSpPr>
          <a:xfrm>
            <a:off x="5962385" y="2876318"/>
            <a:ext cx="278054" cy="260741"/>
            <a:chOff x="-17542500" y="4068450"/>
            <a:chExt cx="304050" cy="285150"/>
          </a:xfrm>
        </p:grpSpPr>
        <p:sp>
          <p:nvSpPr>
            <p:cNvPr id="5538" name="Google Shape;5538;p8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0"/>
          <p:cNvGrpSpPr/>
          <p:nvPr/>
        </p:nvGrpSpPr>
        <p:grpSpPr>
          <a:xfrm>
            <a:off x="1187416" y="2867088"/>
            <a:ext cx="211949" cy="277294"/>
            <a:chOff x="-15652200" y="3335975"/>
            <a:chExt cx="232375" cy="304050"/>
          </a:xfrm>
        </p:grpSpPr>
        <p:sp>
          <p:nvSpPr>
            <p:cNvPr id="5545" name="Google Shape;5545;p8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0"/>
          <p:cNvGrpSpPr/>
          <p:nvPr/>
        </p:nvGrpSpPr>
        <p:grpSpPr>
          <a:xfrm>
            <a:off x="2024489" y="2429702"/>
            <a:ext cx="283922" cy="283735"/>
            <a:chOff x="-20945825" y="3692175"/>
            <a:chExt cx="304050" cy="303850"/>
          </a:xfrm>
        </p:grpSpPr>
        <p:sp>
          <p:nvSpPr>
            <p:cNvPr id="5555" name="Google Shape;5555;p8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0"/>
          <p:cNvGrpSpPr/>
          <p:nvPr/>
        </p:nvGrpSpPr>
        <p:grpSpPr>
          <a:xfrm>
            <a:off x="4242859" y="1994682"/>
            <a:ext cx="231354" cy="278743"/>
            <a:chOff x="-18994100" y="3334775"/>
            <a:chExt cx="252075" cy="303675"/>
          </a:xfrm>
        </p:grpSpPr>
        <p:sp>
          <p:nvSpPr>
            <p:cNvPr id="5560" name="Google Shape;5560;p8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0"/>
          <p:cNvGrpSpPr/>
          <p:nvPr/>
        </p:nvGrpSpPr>
        <p:grpSpPr>
          <a:xfrm>
            <a:off x="4246160" y="2430202"/>
            <a:ext cx="211949" cy="275887"/>
            <a:chOff x="-18983850" y="3710075"/>
            <a:chExt cx="232375" cy="302475"/>
          </a:xfrm>
        </p:grpSpPr>
        <p:sp>
          <p:nvSpPr>
            <p:cNvPr id="5565" name="Google Shape;5565;p8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0"/>
          <p:cNvGrpSpPr/>
          <p:nvPr/>
        </p:nvGrpSpPr>
        <p:grpSpPr>
          <a:xfrm>
            <a:off x="2028223" y="1989216"/>
            <a:ext cx="283853" cy="283101"/>
            <a:chOff x="-20946600" y="3317850"/>
            <a:chExt cx="304825" cy="304050"/>
          </a:xfrm>
        </p:grpSpPr>
        <p:sp>
          <p:nvSpPr>
            <p:cNvPr id="5570" name="Google Shape;5570;p8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0"/>
          <p:cNvGrpSpPr/>
          <p:nvPr/>
        </p:nvGrpSpPr>
        <p:grpSpPr>
          <a:xfrm>
            <a:off x="2027808" y="2859729"/>
            <a:ext cx="261991" cy="294880"/>
            <a:chOff x="-20930075" y="4066100"/>
            <a:chExt cx="269400" cy="303250"/>
          </a:xfrm>
        </p:grpSpPr>
        <p:sp>
          <p:nvSpPr>
            <p:cNvPr id="5574" name="Google Shape;5574;p8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0"/>
          <p:cNvGrpSpPr/>
          <p:nvPr/>
        </p:nvGrpSpPr>
        <p:grpSpPr>
          <a:xfrm>
            <a:off x="4214251" y="2864907"/>
            <a:ext cx="283914" cy="282440"/>
            <a:chOff x="-19020075" y="4084200"/>
            <a:chExt cx="304825" cy="303275"/>
          </a:xfrm>
        </p:grpSpPr>
        <p:sp>
          <p:nvSpPr>
            <p:cNvPr id="5577" name="Google Shape;5577;p8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80"/>
          <p:cNvGrpSpPr/>
          <p:nvPr/>
        </p:nvGrpSpPr>
        <p:grpSpPr>
          <a:xfrm>
            <a:off x="6409365" y="1990550"/>
            <a:ext cx="250953" cy="284828"/>
            <a:chOff x="-17149475" y="3309200"/>
            <a:chExt cx="268600" cy="304825"/>
          </a:xfrm>
        </p:grpSpPr>
        <p:sp>
          <p:nvSpPr>
            <p:cNvPr id="5587" name="Google Shape;5587;p8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80"/>
          <p:cNvGrpSpPr/>
          <p:nvPr/>
        </p:nvGrpSpPr>
        <p:grpSpPr>
          <a:xfrm>
            <a:off x="6403139" y="2440861"/>
            <a:ext cx="278054" cy="260032"/>
            <a:chOff x="-17168375" y="3692750"/>
            <a:chExt cx="304050" cy="284375"/>
          </a:xfrm>
        </p:grpSpPr>
        <p:sp>
          <p:nvSpPr>
            <p:cNvPr id="5590" name="Google Shape;5590;p8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0"/>
          <p:cNvGrpSpPr/>
          <p:nvPr/>
        </p:nvGrpSpPr>
        <p:grpSpPr>
          <a:xfrm>
            <a:off x="6398087" y="2864800"/>
            <a:ext cx="283888" cy="279513"/>
            <a:chOff x="-17170750" y="4058800"/>
            <a:chExt cx="308775" cy="304050"/>
          </a:xfrm>
        </p:grpSpPr>
        <p:sp>
          <p:nvSpPr>
            <p:cNvPr id="5598" name="Google Shape;5598;p8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0"/>
          <p:cNvGrpSpPr/>
          <p:nvPr/>
        </p:nvGrpSpPr>
        <p:grpSpPr>
          <a:xfrm>
            <a:off x="7710357" y="1994953"/>
            <a:ext cx="278031" cy="275857"/>
            <a:chOff x="-15688425" y="3707725"/>
            <a:chExt cx="304825" cy="302475"/>
          </a:xfrm>
        </p:grpSpPr>
        <p:sp>
          <p:nvSpPr>
            <p:cNvPr id="5616" name="Google Shape;5616;p8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0"/>
          <p:cNvGrpSpPr/>
          <p:nvPr/>
        </p:nvGrpSpPr>
        <p:grpSpPr>
          <a:xfrm>
            <a:off x="2463380" y="1991558"/>
            <a:ext cx="283865" cy="281310"/>
            <a:chOff x="-20572500" y="3319025"/>
            <a:chExt cx="305625" cy="302875"/>
          </a:xfrm>
        </p:grpSpPr>
        <p:sp>
          <p:nvSpPr>
            <p:cNvPr id="5623" name="Google Shape;5623;p8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0"/>
          <p:cNvGrpSpPr/>
          <p:nvPr/>
        </p:nvGrpSpPr>
        <p:grpSpPr>
          <a:xfrm>
            <a:off x="2460792" y="2470872"/>
            <a:ext cx="283861" cy="205742"/>
            <a:chOff x="-20571700" y="3722875"/>
            <a:chExt cx="304050" cy="220375"/>
          </a:xfrm>
        </p:grpSpPr>
        <p:sp>
          <p:nvSpPr>
            <p:cNvPr id="5626" name="Google Shape;5626;p8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80"/>
          <p:cNvGrpSpPr/>
          <p:nvPr/>
        </p:nvGrpSpPr>
        <p:grpSpPr>
          <a:xfrm>
            <a:off x="2458100" y="2864177"/>
            <a:ext cx="283884" cy="283853"/>
            <a:chOff x="-20571700" y="4066875"/>
            <a:chExt cx="304825" cy="304825"/>
          </a:xfrm>
        </p:grpSpPr>
        <p:sp>
          <p:nvSpPr>
            <p:cNvPr id="5634" name="Google Shape;5634;p8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0"/>
          <p:cNvGrpSpPr/>
          <p:nvPr/>
        </p:nvGrpSpPr>
        <p:grpSpPr>
          <a:xfrm>
            <a:off x="4650011" y="1991695"/>
            <a:ext cx="283914" cy="282613"/>
            <a:chOff x="-18645175" y="3334200"/>
            <a:chExt cx="307200" cy="305825"/>
          </a:xfrm>
        </p:grpSpPr>
        <p:sp>
          <p:nvSpPr>
            <p:cNvPr id="5641" name="Google Shape;5641;p8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0"/>
          <p:cNvGrpSpPr/>
          <p:nvPr/>
        </p:nvGrpSpPr>
        <p:grpSpPr>
          <a:xfrm>
            <a:off x="4647877" y="2431101"/>
            <a:ext cx="283910" cy="282474"/>
            <a:chOff x="-18645175" y="3708500"/>
            <a:chExt cx="306400" cy="304850"/>
          </a:xfrm>
        </p:grpSpPr>
        <p:sp>
          <p:nvSpPr>
            <p:cNvPr id="5647" name="Google Shape;5647;p8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0"/>
          <p:cNvGrpSpPr/>
          <p:nvPr/>
        </p:nvGrpSpPr>
        <p:grpSpPr>
          <a:xfrm>
            <a:off x="4648796" y="2865360"/>
            <a:ext cx="283919" cy="280357"/>
            <a:chOff x="-18647525" y="4082625"/>
            <a:chExt cx="309550" cy="305700"/>
          </a:xfrm>
        </p:grpSpPr>
        <p:sp>
          <p:nvSpPr>
            <p:cNvPr id="5655" name="Google Shape;5655;p8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0"/>
          <p:cNvGrpSpPr/>
          <p:nvPr/>
        </p:nvGrpSpPr>
        <p:grpSpPr>
          <a:xfrm>
            <a:off x="6848490" y="1990929"/>
            <a:ext cx="250982" cy="284932"/>
            <a:chOff x="-16775350" y="3309200"/>
            <a:chExt cx="267800" cy="304025"/>
          </a:xfrm>
        </p:grpSpPr>
        <p:sp>
          <p:nvSpPr>
            <p:cNvPr id="5660" name="Google Shape;5660;p8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80"/>
          <p:cNvGrpSpPr/>
          <p:nvPr/>
        </p:nvGrpSpPr>
        <p:grpSpPr>
          <a:xfrm>
            <a:off x="6851008" y="2423087"/>
            <a:ext cx="250955" cy="287151"/>
            <a:chOff x="-16775350" y="3683300"/>
            <a:chExt cx="267800" cy="306425"/>
          </a:xfrm>
        </p:grpSpPr>
        <p:sp>
          <p:nvSpPr>
            <p:cNvPr id="5664" name="Google Shape;5664;p8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0"/>
          <p:cNvGrpSpPr/>
          <p:nvPr/>
        </p:nvGrpSpPr>
        <p:grpSpPr>
          <a:xfrm>
            <a:off x="8151887" y="2434591"/>
            <a:ext cx="269775" cy="268332"/>
            <a:chOff x="-16794250" y="4058225"/>
            <a:chExt cx="305625" cy="304025"/>
          </a:xfrm>
        </p:grpSpPr>
        <p:sp>
          <p:nvSpPr>
            <p:cNvPr id="5668" name="Google Shape;5668;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80"/>
          <p:cNvGrpSpPr/>
          <p:nvPr/>
        </p:nvGrpSpPr>
        <p:grpSpPr>
          <a:xfrm>
            <a:off x="2896004" y="1989157"/>
            <a:ext cx="295651" cy="290368"/>
            <a:chOff x="-20199150" y="3317850"/>
            <a:chExt cx="309550" cy="304050"/>
          </a:xfrm>
        </p:grpSpPr>
        <p:sp>
          <p:nvSpPr>
            <p:cNvPr id="5678" name="Google Shape;5678;p8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0"/>
          <p:cNvGrpSpPr/>
          <p:nvPr/>
        </p:nvGrpSpPr>
        <p:grpSpPr>
          <a:xfrm>
            <a:off x="2899329" y="2429167"/>
            <a:ext cx="283880" cy="282606"/>
            <a:chOff x="-20199150" y="3693150"/>
            <a:chExt cx="306400" cy="305025"/>
          </a:xfrm>
        </p:grpSpPr>
        <p:sp>
          <p:nvSpPr>
            <p:cNvPr id="5686" name="Google Shape;5686;p8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0"/>
          <p:cNvGrpSpPr/>
          <p:nvPr/>
        </p:nvGrpSpPr>
        <p:grpSpPr>
          <a:xfrm>
            <a:off x="2899808" y="2863694"/>
            <a:ext cx="283926" cy="283895"/>
            <a:chOff x="-20197575" y="4066875"/>
            <a:chExt cx="305625" cy="305625"/>
          </a:xfrm>
        </p:grpSpPr>
        <p:sp>
          <p:nvSpPr>
            <p:cNvPr id="5693" name="Google Shape;5693;p8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80"/>
          <p:cNvGrpSpPr/>
          <p:nvPr/>
        </p:nvGrpSpPr>
        <p:grpSpPr>
          <a:xfrm>
            <a:off x="5085347" y="1989620"/>
            <a:ext cx="283891" cy="286483"/>
            <a:chOff x="-18271050" y="3333200"/>
            <a:chExt cx="304050" cy="306825"/>
          </a:xfrm>
        </p:grpSpPr>
        <p:sp>
          <p:nvSpPr>
            <p:cNvPr id="5702" name="Google Shape;5702;p8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80"/>
          <p:cNvGrpSpPr/>
          <p:nvPr/>
        </p:nvGrpSpPr>
        <p:grpSpPr>
          <a:xfrm>
            <a:off x="5086207" y="2428221"/>
            <a:ext cx="283896" cy="283872"/>
            <a:chOff x="-18270275" y="3710875"/>
            <a:chExt cx="303275" cy="303250"/>
          </a:xfrm>
        </p:grpSpPr>
        <p:sp>
          <p:nvSpPr>
            <p:cNvPr id="5708" name="Google Shape;5708;p8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80"/>
          <p:cNvGrpSpPr/>
          <p:nvPr/>
        </p:nvGrpSpPr>
        <p:grpSpPr>
          <a:xfrm>
            <a:off x="5108606" y="2857984"/>
            <a:ext cx="224453" cy="294905"/>
            <a:chOff x="-18234025" y="4084200"/>
            <a:chExt cx="230800" cy="303275"/>
          </a:xfrm>
        </p:grpSpPr>
        <p:sp>
          <p:nvSpPr>
            <p:cNvPr id="5715" name="Google Shape;5715;p8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80"/>
          <p:cNvGrpSpPr/>
          <p:nvPr/>
        </p:nvGrpSpPr>
        <p:grpSpPr>
          <a:xfrm>
            <a:off x="1158602" y="1991304"/>
            <a:ext cx="277324" cy="278000"/>
            <a:chOff x="-16419350" y="3308400"/>
            <a:chExt cx="304050" cy="304825"/>
          </a:xfrm>
        </p:grpSpPr>
        <p:sp>
          <p:nvSpPr>
            <p:cNvPr id="5719" name="Google Shape;5719;p8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0"/>
          <p:cNvGrpSpPr/>
          <p:nvPr/>
        </p:nvGrpSpPr>
        <p:grpSpPr>
          <a:xfrm>
            <a:off x="727234" y="2430730"/>
            <a:ext cx="244260" cy="279482"/>
            <a:chOff x="-16401225" y="3683275"/>
            <a:chExt cx="267800" cy="306450"/>
          </a:xfrm>
        </p:grpSpPr>
        <p:sp>
          <p:nvSpPr>
            <p:cNvPr id="5727" name="Google Shape;5727;p8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0"/>
          <p:cNvGrpSpPr/>
          <p:nvPr/>
        </p:nvGrpSpPr>
        <p:grpSpPr>
          <a:xfrm>
            <a:off x="718719" y="1994769"/>
            <a:ext cx="278054" cy="276222"/>
            <a:chOff x="-15296200" y="3326900"/>
            <a:chExt cx="304850" cy="302875"/>
          </a:xfrm>
        </p:grpSpPr>
        <p:sp>
          <p:nvSpPr>
            <p:cNvPr id="5735" name="Google Shape;5735;p8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80"/>
          <p:cNvGrpSpPr/>
          <p:nvPr/>
        </p:nvGrpSpPr>
        <p:grpSpPr>
          <a:xfrm>
            <a:off x="3332495" y="2002739"/>
            <a:ext cx="295666" cy="252029"/>
            <a:chOff x="-19835275" y="3330250"/>
            <a:chExt cx="329250" cy="280625"/>
          </a:xfrm>
        </p:grpSpPr>
        <p:sp>
          <p:nvSpPr>
            <p:cNvPr id="5741" name="Google Shape;5741;p8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0"/>
          <p:cNvGrpSpPr/>
          <p:nvPr/>
        </p:nvGrpSpPr>
        <p:grpSpPr>
          <a:xfrm>
            <a:off x="3341178" y="2431423"/>
            <a:ext cx="276621" cy="276062"/>
            <a:chOff x="-19822675" y="3692750"/>
            <a:chExt cx="304850" cy="304200"/>
          </a:xfrm>
        </p:grpSpPr>
        <p:sp>
          <p:nvSpPr>
            <p:cNvPr id="5745" name="Google Shape;5745;p8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0"/>
          <p:cNvGrpSpPr/>
          <p:nvPr/>
        </p:nvGrpSpPr>
        <p:grpSpPr>
          <a:xfrm>
            <a:off x="3338221" y="2864083"/>
            <a:ext cx="283891" cy="284615"/>
            <a:chOff x="-19822675" y="4066875"/>
            <a:chExt cx="304050" cy="304825"/>
          </a:xfrm>
        </p:grpSpPr>
        <p:sp>
          <p:nvSpPr>
            <p:cNvPr id="5751" name="Google Shape;5751;p8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0"/>
          <p:cNvGrpSpPr/>
          <p:nvPr/>
        </p:nvGrpSpPr>
        <p:grpSpPr>
          <a:xfrm>
            <a:off x="5533621" y="1989169"/>
            <a:ext cx="260446" cy="293074"/>
            <a:chOff x="-17878825" y="3334400"/>
            <a:chExt cx="270200" cy="304050"/>
          </a:xfrm>
        </p:grpSpPr>
        <p:sp>
          <p:nvSpPr>
            <p:cNvPr id="5758" name="Google Shape;5758;p8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0"/>
          <p:cNvGrpSpPr/>
          <p:nvPr/>
        </p:nvGrpSpPr>
        <p:grpSpPr>
          <a:xfrm>
            <a:off x="5524123" y="2425302"/>
            <a:ext cx="283895" cy="283895"/>
            <a:chOff x="-17896150" y="3709300"/>
            <a:chExt cx="305625" cy="305625"/>
          </a:xfrm>
        </p:grpSpPr>
        <p:sp>
          <p:nvSpPr>
            <p:cNvPr id="5766" name="Google Shape;5766;p8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0"/>
          <p:cNvGrpSpPr/>
          <p:nvPr/>
        </p:nvGrpSpPr>
        <p:grpSpPr>
          <a:xfrm>
            <a:off x="5548308" y="2867382"/>
            <a:ext cx="244283" cy="278730"/>
            <a:chOff x="-17878025" y="4082625"/>
            <a:chExt cx="267825" cy="305625"/>
          </a:xfrm>
        </p:grpSpPr>
        <p:sp>
          <p:nvSpPr>
            <p:cNvPr id="5771" name="Google Shape;5771;p8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0"/>
          <p:cNvGrpSpPr/>
          <p:nvPr/>
        </p:nvGrpSpPr>
        <p:grpSpPr>
          <a:xfrm>
            <a:off x="1142238" y="2448380"/>
            <a:ext cx="278054" cy="261493"/>
            <a:chOff x="-16044450" y="3317850"/>
            <a:chExt cx="304850" cy="286725"/>
          </a:xfrm>
        </p:grpSpPr>
        <p:sp>
          <p:nvSpPr>
            <p:cNvPr id="5779" name="Google Shape;5779;p8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3" name="Google Shape;5783;p80"/>
          <p:cNvSpPr/>
          <p:nvPr/>
        </p:nvSpPr>
        <p:spPr>
          <a:xfrm>
            <a:off x="720158" y="2867343"/>
            <a:ext cx="276617" cy="278023"/>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0"/>
          <p:cNvSpPr/>
          <p:nvPr/>
        </p:nvSpPr>
        <p:spPr>
          <a:xfrm>
            <a:off x="8147050" y="1992859"/>
            <a:ext cx="277301" cy="276564"/>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88" name="Shape 5788"/>
        <p:cNvGrpSpPr/>
        <p:nvPr/>
      </p:nvGrpSpPr>
      <p:grpSpPr>
        <a:xfrm>
          <a:off x="0" y="0"/>
          <a:ext cx="0" cy="0"/>
          <a:chOff x="0" y="0"/>
          <a:chExt cx="0" cy="0"/>
        </a:xfrm>
      </p:grpSpPr>
      <p:grpSp>
        <p:nvGrpSpPr>
          <p:cNvPr id="5789" name="Google Shape;5789;p81"/>
          <p:cNvGrpSpPr/>
          <p:nvPr/>
        </p:nvGrpSpPr>
        <p:grpSpPr>
          <a:xfrm>
            <a:off x="8170710" y="2904549"/>
            <a:ext cx="258204" cy="258204"/>
            <a:chOff x="1119553" y="1922218"/>
            <a:chExt cx="3429000" cy="3429000"/>
          </a:xfrm>
        </p:grpSpPr>
        <p:sp>
          <p:nvSpPr>
            <p:cNvPr id="5790" name="Google Shape;5790;p81"/>
            <p:cNvSpPr/>
            <p:nvPr/>
          </p:nvSpPr>
          <p:spPr>
            <a:xfrm>
              <a:off x="2084871" y="2759318"/>
              <a:ext cx="1496854" cy="1758990"/>
            </a:xfrm>
            <a:custGeom>
              <a:rect b="b" l="l" r="r" t="t"/>
              <a:pathLst>
                <a:path extrusionOk="0" h="1758990" w="1496854">
                  <a:moveTo>
                    <a:pt x="0" y="0"/>
                  </a:moveTo>
                  <a:lnTo>
                    <a:pt x="1229717" y="1758990"/>
                  </a:lnTo>
                  <a:lnTo>
                    <a:pt x="1496855" y="1758990"/>
                  </a:lnTo>
                  <a:lnTo>
                    <a:pt x="267166"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1" name="Google Shape;5791;p81"/>
            <p:cNvSpPr/>
            <p:nvPr/>
          </p:nvSpPr>
          <p:spPr>
            <a:xfrm>
              <a:off x="1119553" y="1922218"/>
              <a:ext cx="3429000" cy="3429000"/>
            </a:xfrm>
            <a:custGeom>
              <a:rect b="b" l="l" r="r" t="t"/>
              <a:pathLst>
                <a:path extrusionOk="0" h="3429000" w="3429000">
                  <a:moveTo>
                    <a:pt x="1714500" y="0"/>
                  </a:moveTo>
                  <a:cubicBezTo>
                    <a:pt x="767627" y="0"/>
                    <a:pt x="0" y="767627"/>
                    <a:pt x="0" y="1714500"/>
                  </a:cubicBezTo>
                  <a:cubicBezTo>
                    <a:pt x="0" y="2661374"/>
                    <a:pt x="767627" y="3429000"/>
                    <a:pt x="1714500" y="3429000"/>
                  </a:cubicBezTo>
                  <a:cubicBezTo>
                    <a:pt x="2661374" y="3429000"/>
                    <a:pt x="3429000" y="2661374"/>
                    <a:pt x="3429000" y="1714500"/>
                  </a:cubicBezTo>
                  <a:cubicBezTo>
                    <a:pt x="3429000" y="767627"/>
                    <a:pt x="2661374" y="0"/>
                    <a:pt x="1714500" y="0"/>
                  </a:cubicBezTo>
                  <a:close/>
                  <a:moveTo>
                    <a:pt x="2113209" y="2721067"/>
                  </a:moveTo>
                  <a:lnTo>
                    <a:pt x="1575663" y="1938768"/>
                  </a:lnTo>
                  <a:lnTo>
                    <a:pt x="902663" y="2721067"/>
                  </a:lnTo>
                  <a:lnTo>
                    <a:pt x="728725" y="2721067"/>
                  </a:lnTo>
                  <a:lnTo>
                    <a:pt x="1498448" y="1826397"/>
                  </a:lnTo>
                  <a:lnTo>
                    <a:pt x="728725" y="706173"/>
                  </a:lnTo>
                  <a:lnTo>
                    <a:pt x="1315791" y="706173"/>
                  </a:lnTo>
                  <a:lnTo>
                    <a:pt x="1824804" y="1446971"/>
                  </a:lnTo>
                  <a:lnTo>
                    <a:pt x="2462089" y="706173"/>
                  </a:lnTo>
                  <a:lnTo>
                    <a:pt x="2635998" y="706173"/>
                  </a:lnTo>
                  <a:lnTo>
                    <a:pt x="1902047" y="1559343"/>
                  </a:lnTo>
                  <a:lnTo>
                    <a:pt x="1901991" y="1559343"/>
                  </a:lnTo>
                  <a:lnTo>
                    <a:pt x="2700247" y="2721067"/>
                  </a:lnTo>
                  <a:lnTo>
                    <a:pt x="2113181" y="27210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92" name="Google Shape;5792;p81"/>
          <p:cNvGrpSpPr/>
          <p:nvPr/>
        </p:nvGrpSpPr>
        <p:grpSpPr>
          <a:xfrm>
            <a:off x="706694" y="2013433"/>
            <a:ext cx="297738" cy="282449"/>
            <a:chOff x="-6696925" y="3272575"/>
            <a:chExt cx="307200" cy="291425"/>
          </a:xfrm>
        </p:grpSpPr>
        <p:sp>
          <p:nvSpPr>
            <p:cNvPr id="5793" name="Google Shape;5793;p8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81"/>
          <p:cNvGrpSpPr/>
          <p:nvPr/>
        </p:nvGrpSpPr>
        <p:grpSpPr>
          <a:xfrm>
            <a:off x="5535380" y="2031148"/>
            <a:ext cx="259544" cy="247018"/>
            <a:chOff x="-6690625" y="3631325"/>
            <a:chExt cx="307225" cy="292225"/>
          </a:xfrm>
        </p:grpSpPr>
        <p:sp>
          <p:nvSpPr>
            <p:cNvPr id="5796" name="Google Shape;5796;p8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1"/>
          <p:cNvGrpSpPr/>
          <p:nvPr/>
        </p:nvGrpSpPr>
        <p:grpSpPr>
          <a:xfrm>
            <a:off x="2905000" y="2452069"/>
            <a:ext cx="279927" cy="278231"/>
            <a:chOff x="-6689825" y="3992050"/>
            <a:chExt cx="293025" cy="291250"/>
          </a:xfrm>
        </p:grpSpPr>
        <p:sp>
          <p:nvSpPr>
            <p:cNvPr id="5802" name="Google Shape;5802;p8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81"/>
          <p:cNvSpPr/>
          <p:nvPr/>
        </p:nvSpPr>
        <p:spPr>
          <a:xfrm>
            <a:off x="2459811" y="2000941"/>
            <a:ext cx="292553" cy="28218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5" name="Google Shape;5815;p81"/>
          <p:cNvGrpSpPr/>
          <p:nvPr/>
        </p:nvGrpSpPr>
        <p:grpSpPr>
          <a:xfrm>
            <a:off x="7723603" y="2031476"/>
            <a:ext cx="248202" cy="246363"/>
            <a:chOff x="-4837325" y="3612425"/>
            <a:chExt cx="293800" cy="291450"/>
          </a:xfrm>
        </p:grpSpPr>
        <p:sp>
          <p:nvSpPr>
            <p:cNvPr id="5816" name="Google Shape;5816;p8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1"/>
          <p:cNvGrpSpPr/>
          <p:nvPr/>
        </p:nvGrpSpPr>
        <p:grpSpPr>
          <a:xfrm>
            <a:off x="4211430" y="2890651"/>
            <a:ext cx="279163" cy="278422"/>
            <a:chOff x="-4837325" y="3971575"/>
            <a:chExt cx="292225" cy="291450"/>
          </a:xfrm>
        </p:grpSpPr>
        <p:sp>
          <p:nvSpPr>
            <p:cNvPr id="5820" name="Google Shape;5820;p8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1"/>
          <p:cNvGrpSpPr/>
          <p:nvPr/>
        </p:nvGrpSpPr>
        <p:grpSpPr>
          <a:xfrm>
            <a:off x="4205959" y="2043974"/>
            <a:ext cx="290106" cy="248866"/>
            <a:chOff x="-3037625" y="3254850"/>
            <a:chExt cx="299325" cy="256775"/>
          </a:xfrm>
        </p:grpSpPr>
        <p:sp>
          <p:nvSpPr>
            <p:cNvPr id="5827" name="Google Shape;5827;p8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1"/>
          <p:cNvGrpSpPr/>
          <p:nvPr/>
        </p:nvGrpSpPr>
        <p:grpSpPr>
          <a:xfrm>
            <a:off x="5104684" y="2906343"/>
            <a:ext cx="248223" cy="247039"/>
            <a:chOff x="-3031325" y="3597450"/>
            <a:chExt cx="293825" cy="292250"/>
          </a:xfrm>
        </p:grpSpPr>
        <p:sp>
          <p:nvSpPr>
            <p:cNvPr id="5832" name="Google Shape;5832;p8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1"/>
          <p:cNvGrpSpPr/>
          <p:nvPr/>
        </p:nvGrpSpPr>
        <p:grpSpPr>
          <a:xfrm>
            <a:off x="6836662" y="2468154"/>
            <a:ext cx="279927" cy="246061"/>
            <a:chOff x="-3030525" y="3973150"/>
            <a:chExt cx="293025" cy="257575"/>
          </a:xfrm>
        </p:grpSpPr>
        <p:sp>
          <p:nvSpPr>
            <p:cNvPr id="5837" name="Google Shape;5837;p8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1"/>
          <p:cNvGrpSpPr/>
          <p:nvPr/>
        </p:nvGrpSpPr>
        <p:grpSpPr>
          <a:xfrm>
            <a:off x="1164032" y="2938396"/>
            <a:ext cx="259708" cy="182932"/>
            <a:chOff x="-1199300" y="3279250"/>
            <a:chExt cx="293025" cy="206400"/>
          </a:xfrm>
        </p:grpSpPr>
        <p:sp>
          <p:nvSpPr>
            <p:cNvPr id="5840" name="Google Shape;5840;p8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1"/>
          <p:cNvGrpSpPr/>
          <p:nvPr/>
        </p:nvGrpSpPr>
        <p:grpSpPr>
          <a:xfrm>
            <a:off x="1144253" y="2013118"/>
            <a:ext cx="299265" cy="283079"/>
            <a:chOff x="-6338550" y="3272950"/>
            <a:chExt cx="308775" cy="292075"/>
          </a:xfrm>
        </p:grpSpPr>
        <p:sp>
          <p:nvSpPr>
            <p:cNvPr id="5845" name="Google Shape;5845;p8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1"/>
          <p:cNvGrpSpPr/>
          <p:nvPr/>
        </p:nvGrpSpPr>
        <p:grpSpPr>
          <a:xfrm>
            <a:off x="5976466" y="2031476"/>
            <a:ext cx="247548" cy="246363"/>
            <a:chOff x="-6329100" y="3632100"/>
            <a:chExt cx="293025" cy="291450"/>
          </a:xfrm>
        </p:grpSpPr>
        <p:sp>
          <p:nvSpPr>
            <p:cNvPr id="5849" name="Google Shape;5849;p8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1"/>
          <p:cNvGrpSpPr/>
          <p:nvPr/>
        </p:nvGrpSpPr>
        <p:grpSpPr>
          <a:xfrm>
            <a:off x="3338973" y="2451974"/>
            <a:ext cx="278398" cy="278422"/>
            <a:chOff x="-6329875" y="3992050"/>
            <a:chExt cx="291425" cy="291450"/>
          </a:xfrm>
        </p:grpSpPr>
        <p:sp>
          <p:nvSpPr>
            <p:cNvPr id="5853" name="Google Shape;5853;p8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1"/>
          <p:cNvGrpSpPr/>
          <p:nvPr/>
        </p:nvGrpSpPr>
        <p:grpSpPr>
          <a:xfrm>
            <a:off x="2902576" y="1991782"/>
            <a:ext cx="284775" cy="284751"/>
            <a:chOff x="-4478975" y="3251700"/>
            <a:chExt cx="293825" cy="293800"/>
          </a:xfrm>
        </p:grpSpPr>
        <p:sp>
          <p:nvSpPr>
            <p:cNvPr id="5858" name="Google Shape;5858;p8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1"/>
          <p:cNvGrpSpPr/>
          <p:nvPr/>
        </p:nvGrpSpPr>
        <p:grpSpPr>
          <a:xfrm>
            <a:off x="8182507" y="2031476"/>
            <a:ext cx="248223" cy="246363"/>
            <a:chOff x="-4475825" y="3612425"/>
            <a:chExt cx="293825" cy="291450"/>
          </a:xfrm>
        </p:grpSpPr>
        <p:sp>
          <p:nvSpPr>
            <p:cNvPr id="5862" name="Google Shape;5862;p8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1"/>
          <p:cNvGrpSpPr/>
          <p:nvPr/>
        </p:nvGrpSpPr>
        <p:grpSpPr>
          <a:xfrm>
            <a:off x="5086576" y="2451986"/>
            <a:ext cx="284441" cy="278398"/>
            <a:chOff x="-4480550" y="3970800"/>
            <a:chExt cx="297750" cy="291425"/>
          </a:xfrm>
        </p:grpSpPr>
        <p:sp>
          <p:nvSpPr>
            <p:cNvPr id="5866" name="Google Shape;5866;p8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1"/>
          <p:cNvGrpSpPr/>
          <p:nvPr/>
        </p:nvGrpSpPr>
        <p:grpSpPr>
          <a:xfrm>
            <a:off x="6398277" y="2888625"/>
            <a:ext cx="279420" cy="282473"/>
            <a:chOff x="-2668225" y="3239075"/>
            <a:chExt cx="288300" cy="291450"/>
          </a:xfrm>
        </p:grpSpPr>
        <p:sp>
          <p:nvSpPr>
            <p:cNvPr id="5869" name="Google Shape;5869;p8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1"/>
          <p:cNvGrpSpPr/>
          <p:nvPr/>
        </p:nvGrpSpPr>
        <p:grpSpPr>
          <a:xfrm>
            <a:off x="2044725" y="2468003"/>
            <a:ext cx="246893" cy="246363"/>
            <a:chOff x="-2671375" y="3597450"/>
            <a:chExt cx="292250" cy="291450"/>
          </a:xfrm>
        </p:grpSpPr>
        <p:sp>
          <p:nvSpPr>
            <p:cNvPr id="5875" name="Google Shape;5875;p8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1"/>
          <p:cNvGrpSpPr/>
          <p:nvPr/>
        </p:nvGrpSpPr>
        <p:grpSpPr>
          <a:xfrm>
            <a:off x="7270667" y="2451221"/>
            <a:ext cx="280667" cy="279927"/>
            <a:chOff x="-2670575" y="3956600"/>
            <a:chExt cx="293800" cy="293025"/>
          </a:xfrm>
        </p:grpSpPr>
        <p:sp>
          <p:nvSpPr>
            <p:cNvPr id="5878" name="Google Shape;5878;p8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81"/>
          <p:cNvGrpSpPr/>
          <p:nvPr/>
        </p:nvGrpSpPr>
        <p:grpSpPr>
          <a:xfrm>
            <a:off x="3789093" y="2901105"/>
            <a:ext cx="262500" cy="257514"/>
            <a:chOff x="-1183550" y="3586525"/>
            <a:chExt cx="296175" cy="290550"/>
          </a:xfrm>
        </p:grpSpPr>
        <p:sp>
          <p:nvSpPr>
            <p:cNvPr id="5883" name="Google Shape;5883;p8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1"/>
          <p:cNvGrpSpPr/>
          <p:nvPr/>
        </p:nvGrpSpPr>
        <p:grpSpPr>
          <a:xfrm>
            <a:off x="1589854" y="2001458"/>
            <a:ext cx="283249" cy="281698"/>
            <a:chOff x="-5971525" y="3273750"/>
            <a:chExt cx="292250" cy="290650"/>
          </a:xfrm>
        </p:grpSpPr>
        <p:sp>
          <p:nvSpPr>
            <p:cNvPr id="5893" name="Google Shape;5893;p8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81"/>
          <p:cNvGrpSpPr/>
          <p:nvPr/>
        </p:nvGrpSpPr>
        <p:grpSpPr>
          <a:xfrm>
            <a:off x="6411215" y="2030673"/>
            <a:ext cx="253546" cy="247969"/>
            <a:chOff x="-5974675" y="3632100"/>
            <a:chExt cx="300125" cy="293350"/>
          </a:xfrm>
        </p:grpSpPr>
        <p:sp>
          <p:nvSpPr>
            <p:cNvPr id="5896" name="Google Shape;5896;p8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81"/>
          <p:cNvGrpSpPr/>
          <p:nvPr/>
        </p:nvGrpSpPr>
        <p:grpSpPr>
          <a:xfrm>
            <a:off x="3789025" y="2451221"/>
            <a:ext cx="262636" cy="279927"/>
            <a:chOff x="-5971525" y="3990475"/>
            <a:chExt cx="274925" cy="293025"/>
          </a:xfrm>
        </p:grpSpPr>
        <p:sp>
          <p:nvSpPr>
            <p:cNvPr id="5900" name="Google Shape;5900;p8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1"/>
          <p:cNvGrpSpPr/>
          <p:nvPr/>
        </p:nvGrpSpPr>
        <p:grpSpPr>
          <a:xfrm>
            <a:off x="3336560" y="2001108"/>
            <a:ext cx="283224" cy="281698"/>
            <a:chOff x="-4118225" y="3253275"/>
            <a:chExt cx="292225" cy="290650"/>
          </a:xfrm>
        </p:grpSpPr>
        <p:sp>
          <p:nvSpPr>
            <p:cNvPr id="5905" name="Google Shape;5905;p8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1"/>
          <p:cNvGrpSpPr/>
          <p:nvPr/>
        </p:nvGrpSpPr>
        <p:grpSpPr>
          <a:xfrm>
            <a:off x="761727" y="2467845"/>
            <a:ext cx="187672" cy="246680"/>
            <a:chOff x="-4082800" y="3612425"/>
            <a:chExt cx="222150" cy="291825"/>
          </a:xfrm>
        </p:grpSpPr>
        <p:sp>
          <p:nvSpPr>
            <p:cNvPr id="5908" name="Google Shape;5908;p8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1"/>
          <p:cNvGrpSpPr/>
          <p:nvPr/>
        </p:nvGrpSpPr>
        <p:grpSpPr>
          <a:xfrm>
            <a:off x="5525571" y="2460631"/>
            <a:ext cx="279163" cy="261107"/>
            <a:chOff x="-4118225" y="3990475"/>
            <a:chExt cx="292225" cy="273325"/>
          </a:xfrm>
        </p:grpSpPr>
        <p:sp>
          <p:nvSpPr>
            <p:cNvPr id="5912" name="Google Shape;5912;p8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1"/>
          <p:cNvGrpSpPr/>
          <p:nvPr/>
        </p:nvGrpSpPr>
        <p:grpSpPr>
          <a:xfrm>
            <a:off x="4657716" y="2012670"/>
            <a:ext cx="265682" cy="284000"/>
            <a:chOff x="-2312225" y="3238300"/>
            <a:chExt cx="274125" cy="293025"/>
          </a:xfrm>
        </p:grpSpPr>
        <p:sp>
          <p:nvSpPr>
            <p:cNvPr id="5917" name="Google Shape;5917;p8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1"/>
          <p:cNvGrpSpPr/>
          <p:nvPr/>
        </p:nvGrpSpPr>
        <p:grpSpPr>
          <a:xfrm>
            <a:off x="7707359" y="2451974"/>
            <a:ext cx="280691" cy="278422"/>
            <a:chOff x="-2310650" y="3958175"/>
            <a:chExt cx="293825" cy="291450"/>
          </a:xfrm>
        </p:grpSpPr>
        <p:sp>
          <p:nvSpPr>
            <p:cNvPr id="5920" name="Google Shape;5920;p8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81"/>
          <p:cNvGrpSpPr/>
          <p:nvPr/>
        </p:nvGrpSpPr>
        <p:grpSpPr>
          <a:xfrm>
            <a:off x="3347631" y="2900706"/>
            <a:ext cx="261082" cy="258312"/>
            <a:chOff x="-1182750" y="3962900"/>
            <a:chExt cx="294575" cy="291450"/>
          </a:xfrm>
        </p:grpSpPr>
        <p:sp>
          <p:nvSpPr>
            <p:cNvPr id="5923" name="Google Shape;5923;p8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1"/>
          <p:cNvGrpSpPr/>
          <p:nvPr/>
        </p:nvGrpSpPr>
        <p:grpSpPr>
          <a:xfrm>
            <a:off x="5522389" y="2888625"/>
            <a:ext cx="285526" cy="282473"/>
            <a:chOff x="-5611575" y="3272950"/>
            <a:chExt cx="294600" cy="291450"/>
          </a:xfrm>
        </p:grpSpPr>
        <p:sp>
          <p:nvSpPr>
            <p:cNvPr id="5931" name="Google Shape;5931;p8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a:off x="6852186" y="2031814"/>
            <a:ext cx="248878" cy="245686"/>
            <a:chOff x="-5613150" y="3632900"/>
            <a:chExt cx="294600" cy="290650"/>
          </a:xfrm>
        </p:grpSpPr>
        <p:sp>
          <p:nvSpPr>
            <p:cNvPr id="5937" name="Google Shape;5937;p8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1"/>
          <p:cNvGrpSpPr/>
          <p:nvPr/>
        </p:nvGrpSpPr>
        <p:grpSpPr>
          <a:xfrm>
            <a:off x="2482641" y="2393274"/>
            <a:ext cx="246893" cy="306950"/>
            <a:chOff x="-2310650" y="3525775"/>
            <a:chExt cx="292250" cy="363125"/>
          </a:xfrm>
        </p:grpSpPr>
        <p:sp>
          <p:nvSpPr>
            <p:cNvPr id="5940" name="Google Shape;5940;p8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81"/>
          <p:cNvGrpSpPr/>
          <p:nvPr/>
        </p:nvGrpSpPr>
        <p:grpSpPr>
          <a:xfrm>
            <a:off x="4210296" y="2451603"/>
            <a:ext cx="281431" cy="279163"/>
            <a:chOff x="-5613150" y="3991275"/>
            <a:chExt cx="294600" cy="292225"/>
          </a:xfrm>
        </p:grpSpPr>
        <p:sp>
          <p:nvSpPr>
            <p:cNvPr id="5945" name="Google Shape;5945;p8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1"/>
          <p:cNvGrpSpPr/>
          <p:nvPr/>
        </p:nvGrpSpPr>
        <p:grpSpPr>
          <a:xfrm>
            <a:off x="5953964" y="2888771"/>
            <a:ext cx="292553" cy="282183"/>
            <a:chOff x="-3768700" y="3253275"/>
            <a:chExt cx="301850" cy="291150"/>
          </a:xfrm>
        </p:grpSpPr>
        <p:sp>
          <p:nvSpPr>
            <p:cNvPr id="5955" name="Google Shape;5955;p8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1"/>
          <p:cNvGrpSpPr/>
          <p:nvPr/>
        </p:nvGrpSpPr>
        <p:grpSpPr>
          <a:xfrm>
            <a:off x="1168781" y="2474988"/>
            <a:ext cx="250209" cy="232394"/>
            <a:chOff x="-3808700" y="3628950"/>
            <a:chExt cx="296175" cy="274925"/>
          </a:xfrm>
        </p:grpSpPr>
        <p:sp>
          <p:nvSpPr>
            <p:cNvPr id="5959" name="Google Shape;5959;p8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1"/>
          <p:cNvGrpSpPr/>
          <p:nvPr/>
        </p:nvGrpSpPr>
        <p:grpSpPr>
          <a:xfrm>
            <a:off x="5961101" y="2451699"/>
            <a:ext cx="278279" cy="278971"/>
            <a:chOff x="-3771675" y="3971775"/>
            <a:chExt cx="291300" cy="292025"/>
          </a:xfrm>
        </p:grpSpPr>
        <p:sp>
          <p:nvSpPr>
            <p:cNvPr id="5963" name="Google Shape;5963;p8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1"/>
          <p:cNvGrpSpPr/>
          <p:nvPr/>
        </p:nvGrpSpPr>
        <p:grpSpPr>
          <a:xfrm>
            <a:off x="5087353" y="2046701"/>
            <a:ext cx="282885" cy="215914"/>
            <a:chOff x="-1951475" y="3273100"/>
            <a:chExt cx="291875" cy="222775"/>
          </a:xfrm>
        </p:grpSpPr>
        <p:sp>
          <p:nvSpPr>
            <p:cNvPr id="5969" name="Google Shape;5969;p8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1"/>
          <p:cNvGrpSpPr/>
          <p:nvPr/>
        </p:nvGrpSpPr>
        <p:grpSpPr>
          <a:xfrm>
            <a:off x="4665791" y="2906681"/>
            <a:ext cx="249533" cy="246363"/>
            <a:chOff x="-1951475" y="3597450"/>
            <a:chExt cx="295375" cy="291450"/>
          </a:xfrm>
        </p:grpSpPr>
        <p:sp>
          <p:nvSpPr>
            <p:cNvPr id="5973" name="Google Shape;5973;p8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1"/>
          <p:cNvGrpSpPr/>
          <p:nvPr/>
        </p:nvGrpSpPr>
        <p:grpSpPr>
          <a:xfrm>
            <a:off x="8130031" y="2451974"/>
            <a:ext cx="294973" cy="278422"/>
            <a:chOff x="-1960150" y="3956600"/>
            <a:chExt cx="308775" cy="291450"/>
          </a:xfrm>
        </p:grpSpPr>
        <p:sp>
          <p:nvSpPr>
            <p:cNvPr id="5978" name="Google Shape;5978;p8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1"/>
          <p:cNvGrpSpPr/>
          <p:nvPr/>
        </p:nvGrpSpPr>
        <p:grpSpPr>
          <a:xfrm>
            <a:off x="1601978" y="2900362"/>
            <a:ext cx="258999" cy="258999"/>
            <a:chOff x="-804700" y="3226500"/>
            <a:chExt cx="292225" cy="292225"/>
          </a:xfrm>
        </p:grpSpPr>
        <p:sp>
          <p:nvSpPr>
            <p:cNvPr id="5981" name="Google Shape;5981;p8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1"/>
          <p:cNvGrpSpPr/>
          <p:nvPr/>
        </p:nvGrpSpPr>
        <p:grpSpPr>
          <a:xfrm>
            <a:off x="2026559" y="2013033"/>
            <a:ext cx="283224" cy="283249"/>
            <a:chOff x="-5251625" y="3272950"/>
            <a:chExt cx="292225" cy="292250"/>
          </a:xfrm>
        </p:grpSpPr>
        <p:sp>
          <p:nvSpPr>
            <p:cNvPr id="5989" name="Google Shape;5989;p8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1"/>
          <p:cNvGrpSpPr/>
          <p:nvPr/>
        </p:nvGrpSpPr>
        <p:grpSpPr>
          <a:xfrm>
            <a:off x="7285569" y="2030979"/>
            <a:ext cx="250863" cy="247356"/>
            <a:chOff x="-5254775" y="3631325"/>
            <a:chExt cx="296950" cy="292625"/>
          </a:xfrm>
        </p:grpSpPr>
        <p:sp>
          <p:nvSpPr>
            <p:cNvPr id="5993" name="Google Shape;5993;p8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1"/>
          <p:cNvGrpSpPr/>
          <p:nvPr/>
        </p:nvGrpSpPr>
        <p:grpSpPr>
          <a:xfrm>
            <a:off x="4651346" y="2451603"/>
            <a:ext cx="278422" cy="279163"/>
            <a:chOff x="-5251625" y="3991275"/>
            <a:chExt cx="291450" cy="292225"/>
          </a:xfrm>
        </p:grpSpPr>
        <p:sp>
          <p:nvSpPr>
            <p:cNvPr id="6001" name="Google Shape;6001;p8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1"/>
          <p:cNvGrpSpPr/>
          <p:nvPr/>
        </p:nvGrpSpPr>
        <p:grpSpPr>
          <a:xfrm>
            <a:off x="3812689" y="1999958"/>
            <a:ext cx="215308" cy="282449"/>
            <a:chOff x="-3365275" y="3253275"/>
            <a:chExt cx="222150" cy="291425"/>
          </a:xfrm>
        </p:grpSpPr>
        <p:sp>
          <p:nvSpPr>
            <p:cNvPr id="6007" name="Google Shape;6007;p8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1"/>
          <p:cNvGrpSpPr/>
          <p:nvPr/>
        </p:nvGrpSpPr>
        <p:grpSpPr>
          <a:xfrm>
            <a:off x="1622351" y="2467338"/>
            <a:ext cx="218254" cy="247694"/>
            <a:chOff x="-3383375" y="3611625"/>
            <a:chExt cx="258350" cy="293025"/>
          </a:xfrm>
        </p:grpSpPr>
        <p:sp>
          <p:nvSpPr>
            <p:cNvPr id="6010" name="Google Shape;6010;p8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1"/>
          <p:cNvGrpSpPr/>
          <p:nvPr/>
        </p:nvGrpSpPr>
        <p:grpSpPr>
          <a:xfrm>
            <a:off x="6448058" y="2451974"/>
            <a:ext cx="179859" cy="278422"/>
            <a:chOff x="-3347950" y="3971575"/>
            <a:chExt cx="188275" cy="291450"/>
          </a:xfrm>
        </p:grpSpPr>
        <p:sp>
          <p:nvSpPr>
            <p:cNvPr id="6013" name="Google Shape;6013;p8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81"/>
          <p:cNvGrpSpPr/>
          <p:nvPr/>
        </p:nvGrpSpPr>
        <p:grpSpPr>
          <a:xfrm>
            <a:off x="741076" y="2900008"/>
            <a:ext cx="228976" cy="259708"/>
            <a:chOff x="-1575775" y="3238300"/>
            <a:chExt cx="258350" cy="293025"/>
          </a:xfrm>
        </p:grpSpPr>
        <p:sp>
          <p:nvSpPr>
            <p:cNvPr id="6017" name="Google Shape;6017;p8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1"/>
          <p:cNvGrpSpPr/>
          <p:nvPr/>
        </p:nvGrpSpPr>
        <p:grpSpPr>
          <a:xfrm>
            <a:off x="2037962" y="2899321"/>
            <a:ext cx="260417" cy="261082"/>
            <a:chOff x="-1591550" y="3597475"/>
            <a:chExt cx="293825" cy="294575"/>
          </a:xfrm>
        </p:grpSpPr>
        <p:sp>
          <p:nvSpPr>
            <p:cNvPr id="6023" name="Google Shape;6023;p8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1"/>
          <p:cNvGrpSpPr/>
          <p:nvPr/>
        </p:nvGrpSpPr>
        <p:grpSpPr>
          <a:xfrm>
            <a:off x="2915109" y="2906988"/>
            <a:ext cx="259708" cy="245749"/>
            <a:chOff x="-1592325" y="3957400"/>
            <a:chExt cx="293025" cy="277275"/>
          </a:xfrm>
        </p:grpSpPr>
        <p:sp>
          <p:nvSpPr>
            <p:cNvPr id="6027" name="Google Shape;6027;p8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1"/>
          <p:cNvGrpSpPr/>
          <p:nvPr/>
        </p:nvGrpSpPr>
        <p:grpSpPr>
          <a:xfrm>
            <a:off x="2492297" y="2900362"/>
            <a:ext cx="227580" cy="258999"/>
            <a:chOff x="-778700" y="3612425"/>
            <a:chExt cx="256775" cy="292225"/>
          </a:xfrm>
        </p:grpSpPr>
        <p:sp>
          <p:nvSpPr>
            <p:cNvPr id="6032" name="Google Shape;6032;p8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1"/>
          <p:cNvGrpSpPr/>
          <p:nvPr/>
        </p:nvGrpSpPr>
        <p:grpSpPr>
          <a:xfrm>
            <a:off x="5115050" y="3335136"/>
            <a:ext cx="227492" cy="258812"/>
            <a:chOff x="7728464" y="1561258"/>
            <a:chExt cx="349719" cy="397866"/>
          </a:xfrm>
        </p:grpSpPr>
        <p:sp>
          <p:nvSpPr>
            <p:cNvPr id="6039" name="Google Shape;6039;p8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81"/>
          <p:cNvGrpSpPr/>
          <p:nvPr/>
        </p:nvGrpSpPr>
        <p:grpSpPr>
          <a:xfrm>
            <a:off x="3348753" y="3335136"/>
            <a:ext cx="258839" cy="258812"/>
            <a:chOff x="5611350" y="1561258"/>
            <a:chExt cx="397907" cy="397866"/>
          </a:xfrm>
        </p:grpSpPr>
        <p:sp>
          <p:nvSpPr>
            <p:cNvPr id="6042" name="Google Shape;6042;p8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1"/>
          <p:cNvGrpSpPr/>
          <p:nvPr/>
        </p:nvGrpSpPr>
        <p:grpSpPr>
          <a:xfrm>
            <a:off x="3790947" y="3400076"/>
            <a:ext cx="258791" cy="128931"/>
            <a:chOff x="6140660" y="1661097"/>
            <a:chExt cx="397835" cy="198202"/>
          </a:xfrm>
        </p:grpSpPr>
        <p:sp>
          <p:nvSpPr>
            <p:cNvPr id="6047" name="Google Shape;6047;p8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1"/>
          <p:cNvGrpSpPr/>
          <p:nvPr/>
        </p:nvGrpSpPr>
        <p:grpSpPr>
          <a:xfrm>
            <a:off x="4221592" y="3335136"/>
            <a:ext cx="258839" cy="258812"/>
            <a:chOff x="6669907" y="1561258"/>
            <a:chExt cx="397907" cy="397866"/>
          </a:xfrm>
        </p:grpSpPr>
        <p:sp>
          <p:nvSpPr>
            <p:cNvPr id="6052" name="Google Shape;6052;p8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1"/>
          <p:cNvGrpSpPr/>
          <p:nvPr/>
        </p:nvGrpSpPr>
        <p:grpSpPr>
          <a:xfrm>
            <a:off x="1602059" y="3373549"/>
            <a:ext cx="258839" cy="181985"/>
            <a:chOff x="3386036" y="1746339"/>
            <a:chExt cx="397907" cy="279762"/>
          </a:xfrm>
        </p:grpSpPr>
        <p:sp>
          <p:nvSpPr>
            <p:cNvPr id="6058" name="Google Shape;6058;p8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1"/>
          <p:cNvGrpSpPr/>
          <p:nvPr/>
        </p:nvGrpSpPr>
        <p:grpSpPr>
          <a:xfrm>
            <a:off x="2476668" y="3335122"/>
            <a:ext cx="258839" cy="258839"/>
            <a:chOff x="4417380" y="1687279"/>
            <a:chExt cx="397907" cy="397907"/>
          </a:xfrm>
        </p:grpSpPr>
        <p:sp>
          <p:nvSpPr>
            <p:cNvPr id="6061" name="Google Shape;6061;p8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1"/>
          <p:cNvGrpSpPr/>
          <p:nvPr/>
        </p:nvGrpSpPr>
        <p:grpSpPr>
          <a:xfrm>
            <a:off x="1174559" y="3345215"/>
            <a:ext cx="238652" cy="238652"/>
            <a:chOff x="2869999" y="1687279"/>
            <a:chExt cx="397887" cy="397887"/>
          </a:xfrm>
        </p:grpSpPr>
        <p:sp>
          <p:nvSpPr>
            <p:cNvPr id="6064" name="Google Shape;6064;p8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1"/>
          <p:cNvGrpSpPr/>
          <p:nvPr/>
        </p:nvGrpSpPr>
        <p:grpSpPr>
          <a:xfrm>
            <a:off x="2039043" y="3335373"/>
            <a:ext cx="258255" cy="258336"/>
            <a:chOff x="3902887" y="1687655"/>
            <a:chExt cx="397010" cy="397135"/>
          </a:xfrm>
        </p:grpSpPr>
        <p:sp>
          <p:nvSpPr>
            <p:cNvPr id="6067" name="Google Shape;6067;p8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1"/>
          <p:cNvGrpSpPr/>
          <p:nvPr/>
        </p:nvGrpSpPr>
        <p:grpSpPr>
          <a:xfrm>
            <a:off x="2915544" y="3335122"/>
            <a:ext cx="258839" cy="258839"/>
            <a:chOff x="4933458" y="1687279"/>
            <a:chExt cx="397907" cy="397907"/>
          </a:xfrm>
        </p:grpSpPr>
        <p:sp>
          <p:nvSpPr>
            <p:cNvPr id="6070" name="Google Shape;6070;p8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1"/>
          <p:cNvGrpSpPr/>
          <p:nvPr/>
        </p:nvGrpSpPr>
        <p:grpSpPr>
          <a:xfrm>
            <a:off x="6857293" y="2910536"/>
            <a:ext cx="238665" cy="238652"/>
            <a:chOff x="266768" y="1721375"/>
            <a:chExt cx="397907" cy="397887"/>
          </a:xfrm>
        </p:grpSpPr>
        <p:sp>
          <p:nvSpPr>
            <p:cNvPr id="6073" name="Google Shape;6073;p8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1"/>
          <p:cNvGrpSpPr/>
          <p:nvPr/>
        </p:nvGrpSpPr>
        <p:grpSpPr>
          <a:xfrm>
            <a:off x="736275" y="3345453"/>
            <a:ext cx="238577" cy="238177"/>
            <a:chOff x="2408992" y="1722875"/>
            <a:chExt cx="397761" cy="397093"/>
          </a:xfrm>
        </p:grpSpPr>
        <p:sp>
          <p:nvSpPr>
            <p:cNvPr id="6076" name="Google Shape;6076;p8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1"/>
          <p:cNvGrpSpPr/>
          <p:nvPr/>
        </p:nvGrpSpPr>
        <p:grpSpPr>
          <a:xfrm>
            <a:off x="4661152" y="3335136"/>
            <a:ext cx="258812" cy="258812"/>
            <a:chOff x="7199196" y="1561258"/>
            <a:chExt cx="397866" cy="397866"/>
          </a:xfrm>
        </p:grpSpPr>
        <p:sp>
          <p:nvSpPr>
            <p:cNvPr id="6079" name="Google Shape;6079;p8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1"/>
          <p:cNvGrpSpPr/>
          <p:nvPr/>
        </p:nvGrpSpPr>
        <p:grpSpPr>
          <a:xfrm>
            <a:off x="7728378" y="2910536"/>
            <a:ext cx="238652" cy="238652"/>
            <a:chOff x="1379798" y="1723250"/>
            <a:chExt cx="397887" cy="397887"/>
          </a:xfrm>
        </p:grpSpPr>
        <p:sp>
          <p:nvSpPr>
            <p:cNvPr id="6083" name="Google Shape;6083;p8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1"/>
          <p:cNvGrpSpPr/>
          <p:nvPr/>
        </p:nvGrpSpPr>
        <p:grpSpPr>
          <a:xfrm>
            <a:off x="7291681" y="2910536"/>
            <a:ext cx="238640" cy="238652"/>
            <a:chOff x="864491" y="1723250"/>
            <a:chExt cx="397866" cy="397887"/>
          </a:xfrm>
        </p:grpSpPr>
        <p:sp>
          <p:nvSpPr>
            <p:cNvPr id="6088" name="Google Shape;6088;p8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1"/>
          <p:cNvGrpSpPr/>
          <p:nvPr/>
        </p:nvGrpSpPr>
        <p:grpSpPr>
          <a:xfrm>
            <a:off x="5535060" y="3334450"/>
            <a:ext cx="260183" cy="260183"/>
            <a:chOff x="1190625" y="238125"/>
            <a:chExt cx="5235075" cy="5235075"/>
          </a:xfrm>
        </p:grpSpPr>
        <p:sp>
          <p:nvSpPr>
            <p:cNvPr id="6092" name="Google Shape;6092;p8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4" name="Google Shape;6094;p81"/>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8" name="Shape 6098"/>
        <p:cNvGrpSpPr/>
        <p:nvPr/>
      </p:nvGrpSpPr>
      <p:grpSpPr>
        <a:xfrm>
          <a:off x="0" y="0"/>
          <a:ext cx="0" cy="0"/>
          <a:chOff x="0" y="0"/>
          <a:chExt cx="0" cy="0"/>
        </a:xfrm>
      </p:grpSpPr>
      <p:pic>
        <p:nvPicPr>
          <p:cNvPr id="6099" name="Google Shape;6099;p82">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Model</a:t>
            </a:r>
            <a:endParaRPr/>
          </a:p>
        </p:txBody>
      </p:sp>
      <p:sp>
        <p:nvSpPr>
          <p:cNvPr id="423" name="Google Shape;423;p34"/>
          <p:cNvSpPr txBox="1"/>
          <p:nvPr/>
        </p:nvSpPr>
        <p:spPr>
          <a:xfrm>
            <a:off x="774375" y="1510550"/>
            <a:ext cx="3000000" cy="3370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2NF Compliant: Both tables use surrogate primary keys (id) with no partial dependencies </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Linked by ticker: stock_data feeds historical prices into Monte Carlo simulations stored in simulation</a:t>
            </a:r>
            <a:endParaRPr sz="1500">
              <a:solidFill>
                <a:schemeClr val="dk1"/>
              </a:solidFill>
              <a:latin typeface="Trispace"/>
              <a:ea typeface="Trispace"/>
              <a:cs typeface="Trispace"/>
              <a:sym typeface="Trispace"/>
            </a:endParaRPr>
          </a:p>
          <a:p>
            <a:pPr indent="0" lvl="0" marL="457200" rtl="0" algn="l">
              <a:spcBef>
                <a:spcPts val="0"/>
              </a:spcBef>
              <a:spcAft>
                <a:spcPts val="0"/>
              </a:spcAft>
              <a:buNone/>
            </a:pPr>
            <a:r>
              <a:t/>
            </a:r>
            <a:endParaRPr sz="1200">
              <a:solidFill>
                <a:schemeClr val="dk1"/>
              </a:solidFill>
              <a:latin typeface="Maven Pro"/>
              <a:ea typeface="Maven Pro"/>
              <a:cs typeface="Maven Pro"/>
              <a:sym typeface="Maven Pro"/>
            </a:endParaRPr>
          </a:p>
        </p:txBody>
      </p:sp>
      <p:pic>
        <p:nvPicPr>
          <p:cNvPr id="424" name="Google Shape;424;p34" title="Screenshot 2025-12-16 at 2.43.24 PM.png"/>
          <p:cNvPicPr preferRelativeResize="0"/>
          <p:nvPr/>
        </p:nvPicPr>
        <p:blipFill>
          <a:blip r:embed="rId3">
            <a:alphaModFix/>
          </a:blip>
          <a:stretch>
            <a:fillRect/>
          </a:stretch>
        </p:blipFill>
        <p:spPr>
          <a:xfrm>
            <a:off x="4505075" y="1665425"/>
            <a:ext cx="4333800" cy="2852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210325" y="539400"/>
            <a:ext cx="417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flow</a:t>
            </a:r>
            <a:r>
              <a:rPr lang="en"/>
              <a:t> Diagram</a:t>
            </a:r>
            <a:endParaRPr/>
          </a:p>
        </p:txBody>
      </p:sp>
      <p:pic>
        <p:nvPicPr>
          <p:cNvPr id="430" name="Google Shape;430;p35" title="Screenshot 2025-12-16 at 8.51.48 PM.png"/>
          <p:cNvPicPr preferRelativeResize="0"/>
          <p:nvPr/>
        </p:nvPicPr>
        <p:blipFill>
          <a:blip r:embed="rId3">
            <a:alphaModFix/>
          </a:blip>
          <a:stretch>
            <a:fillRect/>
          </a:stretch>
        </p:blipFill>
        <p:spPr>
          <a:xfrm>
            <a:off x="-104275" y="1271550"/>
            <a:ext cx="8457849" cy="2067100"/>
          </a:xfrm>
          <a:prstGeom prst="rect">
            <a:avLst/>
          </a:prstGeom>
          <a:noFill/>
          <a:ln>
            <a:noFill/>
          </a:ln>
        </p:spPr>
      </p:pic>
      <p:sp>
        <p:nvSpPr>
          <p:cNvPr id="431" name="Google Shape;431;p35"/>
          <p:cNvSpPr txBox="1"/>
          <p:nvPr/>
        </p:nvSpPr>
        <p:spPr>
          <a:xfrm>
            <a:off x="1188300" y="3422275"/>
            <a:ext cx="56961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Data Pipeline: Real-time market data is extracted from yfinance, processed through 10,000 Monte Carlo simulations, and stored in PostgreSQL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a:t>
            </a:r>
            <a:endParaRPr/>
          </a:p>
        </p:txBody>
      </p:sp>
      <p:pic>
        <p:nvPicPr>
          <p:cNvPr id="437" name="Google Shape;437;p36" title="Screenshot 2025-12-16 at 10.50.17 PM.png"/>
          <p:cNvPicPr preferRelativeResize="0"/>
          <p:nvPr/>
        </p:nvPicPr>
        <p:blipFill>
          <a:blip r:embed="rId3">
            <a:alphaModFix/>
          </a:blip>
          <a:stretch>
            <a:fillRect/>
          </a:stretch>
        </p:blipFill>
        <p:spPr>
          <a:xfrm>
            <a:off x="3394126" y="1357450"/>
            <a:ext cx="5549599" cy="3197526"/>
          </a:xfrm>
          <a:prstGeom prst="rect">
            <a:avLst/>
          </a:prstGeom>
          <a:noFill/>
          <a:ln>
            <a:noFill/>
          </a:ln>
        </p:spPr>
      </p:pic>
      <p:sp>
        <p:nvSpPr>
          <p:cNvPr id="438" name="Google Shape;438;p36"/>
          <p:cNvSpPr txBox="1"/>
          <p:nvPr/>
        </p:nvSpPr>
        <p:spPr>
          <a:xfrm>
            <a:off x="318325" y="953075"/>
            <a:ext cx="3000000" cy="3879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Graph of average ending value per year</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The best individual stocks(Google, </a:t>
            </a:r>
            <a:r>
              <a:rPr lang="en" sz="1500">
                <a:solidFill>
                  <a:schemeClr val="dk1"/>
                </a:solidFill>
                <a:latin typeface="Trispace"/>
                <a:ea typeface="Trispace"/>
                <a:cs typeface="Trispace"/>
                <a:sym typeface="Trispace"/>
              </a:rPr>
              <a:t>Tesla, etc) have a greater rate of change as time goes on.</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ETFs and stocks like Amazon are more stagnant</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7"/>
          <p:cNvSpPr txBox="1"/>
          <p:nvPr>
            <p:ph type="title"/>
          </p:nvPr>
        </p:nvSpPr>
        <p:spPr>
          <a:xfrm>
            <a:off x="720000" y="38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Cumulative Return Analysis</a:t>
            </a:r>
            <a:endParaRPr/>
          </a:p>
        </p:txBody>
      </p:sp>
      <p:pic>
        <p:nvPicPr>
          <p:cNvPr id="444" name="Google Shape;444;p37" title="Screenshot 2025-12-16 at 10.52.16 PM.png"/>
          <p:cNvPicPr preferRelativeResize="0"/>
          <p:nvPr/>
        </p:nvPicPr>
        <p:blipFill>
          <a:blip r:embed="rId3">
            <a:alphaModFix/>
          </a:blip>
          <a:stretch>
            <a:fillRect/>
          </a:stretch>
        </p:blipFill>
        <p:spPr>
          <a:xfrm>
            <a:off x="4297500" y="659025"/>
            <a:ext cx="4652027" cy="1174875"/>
          </a:xfrm>
          <a:prstGeom prst="rect">
            <a:avLst/>
          </a:prstGeom>
          <a:noFill/>
          <a:ln>
            <a:noFill/>
          </a:ln>
        </p:spPr>
      </p:pic>
      <p:pic>
        <p:nvPicPr>
          <p:cNvPr id="445" name="Google Shape;445;p37" title="Screenshot 2025-12-16 at 10.51.13 PM.png"/>
          <p:cNvPicPr preferRelativeResize="0"/>
          <p:nvPr/>
        </p:nvPicPr>
        <p:blipFill>
          <a:blip r:embed="rId4">
            <a:alphaModFix/>
          </a:blip>
          <a:stretch>
            <a:fillRect/>
          </a:stretch>
        </p:blipFill>
        <p:spPr>
          <a:xfrm>
            <a:off x="4297475" y="3022925"/>
            <a:ext cx="4652027" cy="1189025"/>
          </a:xfrm>
          <a:prstGeom prst="rect">
            <a:avLst/>
          </a:prstGeom>
          <a:noFill/>
          <a:ln>
            <a:noFill/>
          </a:ln>
        </p:spPr>
      </p:pic>
      <p:sp>
        <p:nvSpPr>
          <p:cNvPr id="446" name="Google Shape;446;p37"/>
          <p:cNvSpPr txBox="1"/>
          <p:nvPr>
            <p:ph type="title"/>
          </p:nvPr>
        </p:nvSpPr>
        <p:spPr>
          <a:xfrm>
            <a:off x="2815200" y="953075"/>
            <a:ext cx="16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SPY</a:t>
            </a:r>
            <a:endParaRPr/>
          </a:p>
        </p:txBody>
      </p:sp>
      <p:sp>
        <p:nvSpPr>
          <p:cNvPr id="447" name="Google Shape;447;p37"/>
          <p:cNvSpPr txBox="1"/>
          <p:nvPr>
            <p:ph type="title"/>
          </p:nvPr>
        </p:nvSpPr>
        <p:spPr>
          <a:xfrm>
            <a:off x="2815200" y="2142050"/>
            <a:ext cx="16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AGG</a:t>
            </a:r>
            <a:endParaRPr/>
          </a:p>
        </p:txBody>
      </p:sp>
      <p:sp>
        <p:nvSpPr>
          <p:cNvPr id="448" name="Google Shape;448;p37"/>
          <p:cNvSpPr txBox="1"/>
          <p:nvPr>
            <p:ph type="title"/>
          </p:nvPr>
        </p:nvSpPr>
        <p:spPr>
          <a:xfrm>
            <a:off x="2815200" y="3271250"/>
            <a:ext cx="16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QQQ</a:t>
            </a:r>
            <a:endParaRPr/>
          </a:p>
        </p:txBody>
      </p:sp>
      <p:pic>
        <p:nvPicPr>
          <p:cNvPr id="449" name="Google Shape;449;p37" title="Screenshot 2025-12-16 at 10.51.36 PM.png"/>
          <p:cNvPicPr preferRelativeResize="0"/>
          <p:nvPr/>
        </p:nvPicPr>
        <p:blipFill>
          <a:blip r:embed="rId5">
            <a:alphaModFix/>
          </a:blip>
          <a:stretch>
            <a:fillRect/>
          </a:stretch>
        </p:blipFill>
        <p:spPr>
          <a:xfrm>
            <a:off x="4297476" y="1863932"/>
            <a:ext cx="4652027" cy="1128950"/>
          </a:xfrm>
          <a:prstGeom prst="rect">
            <a:avLst/>
          </a:prstGeom>
          <a:noFill/>
          <a:ln>
            <a:noFill/>
          </a:ln>
        </p:spPr>
      </p:pic>
      <p:sp>
        <p:nvSpPr>
          <p:cNvPr id="450" name="Google Shape;450;p37"/>
          <p:cNvSpPr txBox="1"/>
          <p:nvPr/>
        </p:nvSpPr>
        <p:spPr>
          <a:xfrm>
            <a:off x="318325" y="953075"/>
            <a:ext cx="3000000" cy="3879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Individual stocks often grant more returns, this could be due to recency bias </a:t>
            </a:r>
            <a:endParaRPr sz="1500">
              <a:solidFill>
                <a:schemeClr val="dk1"/>
              </a:solidFill>
              <a:latin typeface="Trispace"/>
              <a:ea typeface="Trispace"/>
              <a:cs typeface="Trispace"/>
              <a:sym typeface="Trispace"/>
            </a:endParaRPr>
          </a:p>
          <a:p>
            <a:pPr indent="0" lvl="0" marL="45720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QQQ performs the best compared to other ETFs in terms of cumulative returns</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Maven Pro"/>
              <a:ea typeface="Maven Pro"/>
              <a:cs typeface="Maven Pro"/>
              <a:sym typeface="Maven Pro"/>
            </a:endParaRPr>
          </a:p>
          <a:p>
            <a:pPr indent="-323850" lvl="0" marL="457200" marR="0" rtl="0" algn="l">
              <a:lnSpc>
                <a:spcPct val="100000"/>
              </a:lnSpc>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AGG performs the worst compared to other ETFs</a:t>
            </a:r>
            <a:endParaRPr sz="1500">
              <a:solidFill>
                <a:schemeClr val="dk1"/>
              </a:solidFill>
              <a:latin typeface="Trispace"/>
              <a:ea typeface="Trispace"/>
              <a:cs typeface="Trispace"/>
              <a:sym typeface="Trispace"/>
            </a:endParaRPr>
          </a:p>
          <a:p>
            <a:pPr indent="0" lvl="0" marL="0" marR="0" rtl="0" algn="l">
              <a:lnSpc>
                <a:spcPct val="100000"/>
              </a:lnSpc>
              <a:spcBef>
                <a:spcPts val="0"/>
              </a:spcBef>
              <a:spcAft>
                <a:spcPts val="0"/>
              </a:spcAft>
              <a:buNone/>
            </a:pPr>
            <a:r>
              <a:t/>
            </a:r>
            <a:endParaRPr sz="1500">
              <a:solidFill>
                <a:schemeClr val="dk1"/>
              </a:solidFill>
              <a:latin typeface="Trispace"/>
              <a:ea typeface="Trispace"/>
              <a:cs typeface="Trispace"/>
              <a:sym typeface="Trispac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